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8" r:id="rId3"/>
    <p:sldId id="259" r:id="rId4"/>
    <p:sldId id="260" r:id="rId5"/>
    <p:sldId id="283" r:id="rId6"/>
    <p:sldId id="284" r:id="rId7"/>
    <p:sldId id="275" r:id="rId8"/>
    <p:sldId id="261" r:id="rId9"/>
    <p:sldId id="270" r:id="rId10"/>
    <p:sldId id="262" r:id="rId11"/>
    <p:sldId id="277" r:id="rId12"/>
    <p:sldId id="278" r:id="rId13"/>
    <p:sldId id="279" r:id="rId14"/>
    <p:sldId id="280" r:id="rId15"/>
    <p:sldId id="266" r:id="rId16"/>
    <p:sldId id="267" r:id="rId17"/>
    <p:sldId id="268" r:id="rId18"/>
    <p:sldId id="269"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23BDE-5C7E-4505-8DEC-4C01CDB5BB46}" v="1015" dt="2021-02-20T11:12:44.307"/>
    <p1510:client id="{F8A3673C-5DBA-4535-A294-4B24266F0B70}" v="11" dt="2021-02-20T09:50:29.145"/>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6" d="100"/>
          <a:sy n="116" d="100"/>
        </p:scale>
        <p:origin x="-26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D4423BDE-5C7E-4505-8DEC-4C01CDB5BB46}"/>
    <pc:docChg chg="undo custSel addSld delSld modSld">
      <pc:chgData name="Michał Pyclik" userId="6d1d9512d460d1ef" providerId="LiveId" clId="{D4423BDE-5C7E-4505-8DEC-4C01CDB5BB46}" dt="2021-02-20T11:13:25.570" v="2983" actId="1076"/>
      <pc:docMkLst>
        <pc:docMk/>
      </pc:docMkLst>
      <pc:sldChg chg="addSp delSp modSp mod setClrOvrMap">
        <pc:chgData name="Michał Pyclik" userId="6d1d9512d460d1ef" providerId="LiveId" clId="{D4423BDE-5C7E-4505-8DEC-4C01CDB5BB46}" dt="2021-02-20T10:16:52.389" v="6" actId="26606"/>
        <pc:sldMkLst>
          <pc:docMk/>
          <pc:sldMk cId="2514764940" sldId="256"/>
        </pc:sldMkLst>
        <pc:spChg chg="mod">
          <ac:chgData name="Michał Pyclik" userId="6d1d9512d460d1ef" providerId="LiveId" clId="{D4423BDE-5C7E-4505-8DEC-4C01CDB5BB46}" dt="2021-02-20T10:16:52.389" v="6" actId="26606"/>
          <ac:spMkLst>
            <pc:docMk/>
            <pc:sldMk cId="2514764940" sldId="256"/>
            <ac:spMk id="2" creationId="{71424E59-C207-4CD6-8833-3AE780C449A5}"/>
          </ac:spMkLst>
        </pc:spChg>
        <pc:spChg chg="del">
          <ac:chgData name="Michał Pyclik" userId="6d1d9512d460d1ef" providerId="LiveId" clId="{D4423BDE-5C7E-4505-8DEC-4C01CDB5BB46}" dt="2021-02-20T10:16:33.624" v="1" actId="478"/>
          <ac:spMkLst>
            <pc:docMk/>
            <pc:sldMk cId="2514764940" sldId="256"/>
            <ac:spMk id="3" creationId="{8AEDDC77-F044-4F79-86A8-26223888E29B}"/>
          </ac:spMkLst>
        </pc:spChg>
        <pc:spChg chg="add del mod">
          <ac:chgData name="Michał Pyclik" userId="6d1d9512d460d1ef" providerId="LiveId" clId="{D4423BDE-5C7E-4505-8DEC-4C01CDB5BB46}" dt="2021-02-20T10:16:38.674" v="4" actId="478"/>
          <ac:spMkLst>
            <pc:docMk/>
            <pc:sldMk cId="2514764940" sldId="256"/>
            <ac:spMk id="6" creationId="{D35AB4AB-FA59-4BE9-9C29-EC250A00CCE4}"/>
          </ac:spMkLst>
        </pc:spChg>
        <pc:spChg chg="del">
          <ac:chgData name="Michał Pyclik" userId="6d1d9512d460d1ef" providerId="LiveId" clId="{D4423BDE-5C7E-4505-8DEC-4C01CDB5BB46}" dt="2021-02-20T10:16:52.389" v="6" actId="26606"/>
          <ac:spMkLst>
            <pc:docMk/>
            <pc:sldMk cId="2514764940" sldId="256"/>
            <ac:spMk id="9" creationId="{26B4480E-B7FF-4481-890E-043A69AE6FE2}"/>
          </ac:spMkLst>
        </pc:spChg>
        <pc:spChg chg="del">
          <ac:chgData name="Michał Pyclik" userId="6d1d9512d460d1ef" providerId="LiveId" clId="{D4423BDE-5C7E-4505-8DEC-4C01CDB5BB46}" dt="2021-02-20T10:16:52.389" v="6" actId="26606"/>
          <ac:spMkLst>
            <pc:docMk/>
            <pc:sldMk cId="2514764940" sldId="256"/>
            <ac:spMk id="11" creationId="{64C13BAB-7C00-4D21-A857-E3D41C0A2A66}"/>
          </ac:spMkLst>
        </pc:spChg>
        <pc:spChg chg="del">
          <ac:chgData name="Michał Pyclik" userId="6d1d9512d460d1ef" providerId="LiveId" clId="{D4423BDE-5C7E-4505-8DEC-4C01CDB5BB46}" dt="2021-02-20T10:16:52.389" v="6" actId="26606"/>
          <ac:spMkLst>
            <pc:docMk/>
            <pc:sldMk cId="2514764940" sldId="256"/>
            <ac:spMk id="13" creationId="{1F1FF39A-AC3C-4066-9D4C-519AA22812EA}"/>
          </ac:spMkLst>
        </pc:spChg>
        <pc:spChg chg="add">
          <ac:chgData name="Michał Pyclik" userId="6d1d9512d460d1ef" providerId="LiveId" clId="{D4423BDE-5C7E-4505-8DEC-4C01CDB5BB46}" dt="2021-02-20T10:16:52.389" v="6" actId="26606"/>
          <ac:spMkLst>
            <pc:docMk/>
            <pc:sldMk cId="2514764940" sldId="256"/>
            <ac:spMk id="18" creationId="{DA182162-B517-4B41-B039-339F87FAE1D0}"/>
          </ac:spMkLst>
        </pc:spChg>
        <pc:spChg chg="add">
          <ac:chgData name="Michał Pyclik" userId="6d1d9512d460d1ef" providerId="LiveId" clId="{D4423BDE-5C7E-4505-8DEC-4C01CDB5BB46}" dt="2021-02-20T10:16:52.389" v="6" actId="26606"/>
          <ac:spMkLst>
            <pc:docMk/>
            <pc:sldMk cId="2514764940" sldId="256"/>
            <ac:spMk id="20" creationId="{EF608E55-EBC6-4977-B112-7075FC8F6301}"/>
          </ac:spMkLst>
        </pc:spChg>
        <pc:spChg chg="add">
          <ac:chgData name="Michał Pyclik" userId="6d1d9512d460d1ef" providerId="LiveId" clId="{D4423BDE-5C7E-4505-8DEC-4C01CDB5BB46}" dt="2021-02-20T10:16:52.389" v="6" actId="26606"/>
          <ac:spMkLst>
            <pc:docMk/>
            <pc:sldMk cId="2514764940" sldId="256"/>
            <ac:spMk id="22" creationId="{A2F92874-EB6E-497E-88EA-BC2A8F551BEE}"/>
          </ac:spMkLst>
        </pc:spChg>
        <pc:spChg chg="add">
          <ac:chgData name="Michał Pyclik" userId="6d1d9512d460d1ef" providerId="LiveId" clId="{D4423BDE-5C7E-4505-8DEC-4C01CDB5BB46}" dt="2021-02-20T10:16:52.389" v="6" actId="26606"/>
          <ac:spMkLst>
            <pc:docMk/>
            <pc:sldMk cId="2514764940" sldId="256"/>
            <ac:spMk id="24" creationId="{8BEF4DBE-A60E-4AAE-9D62-1147461CD541}"/>
          </ac:spMkLst>
        </pc:spChg>
        <pc:spChg chg="add">
          <ac:chgData name="Michał Pyclik" userId="6d1d9512d460d1ef" providerId="LiveId" clId="{D4423BDE-5C7E-4505-8DEC-4C01CDB5BB46}" dt="2021-02-20T10:16:52.389" v="6" actId="26606"/>
          <ac:spMkLst>
            <pc:docMk/>
            <pc:sldMk cId="2514764940" sldId="256"/>
            <ac:spMk id="26" creationId="{33955649-790D-4997-9D50-C1D8E32C1BE5}"/>
          </ac:spMkLst>
        </pc:spChg>
        <pc:spChg chg="add">
          <ac:chgData name="Michał Pyclik" userId="6d1d9512d460d1ef" providerId="LiveId" clId="{D4423BDE-5C7E-4505-8DEC-4C01CDB5BB46}" dt="2021-02-20T10:16:52.389" v="6" actId="26606"/>
          <ac:spMkLst>
            <pc:docMk/>
            <pc:sldMk cId="2514764940" sldId="256"/>
            <ac:spMk id="28" creationId="{18839B1D-4A8C-403C-9D1B-B83CF1DB6A39}"/>
          </ac:spMkLst>
        </pc:spChg>
        <pc:spChg chg="add">
          <ac:chgData name="Michał Pyclik" userId="6d1d9512d460d1ef" providerId="LiveId" clId="{D4423BDE-5C7E-4505-8DEC-4C01CDB5BB46}" dt="2021-02-20T10:16:52.389" v="6" actId="26606"/>
          <ac:spMkLst>
            <pc:docMk/>
            <pc:sldMk cId="2514764940" sldId="256"/>
            <ac:spMk id="30" creationId="{19818AF9-99F4-4DD9-A3EB-0A3477509A62}"/>
          </ac:spMkLst>
        </pc:spChg>
        <pc:picChg chg="add del">
          <ac:chgData name="Michał Pyclik" userId="6d1d9512d460d1ef" providerId="LiveId" clId="{D4423BDE-5C7E-4505-8DEC-4C01CDB5BB46}" dt="2021-02-20T10:16:45.658" v="5" actId="478"/>
          <ac:picMkLst>
            <pc:docMk/>
            <pc:sldMk cId="2514764940" sldId="256"/>
            <ac:picMk id="4" creationId="{E42DCF20-A656-48C0-8B92-1EA8268B1736}"/>
          </ac:picMkLst>
        </pc:picChg>
      </pc:sldChg>
      <pc:sldChg chg="modSp mod">
        <pc:chgData name="Michał Pyclik" userId="6d1d9512d460d1ef" providerId="LiveId" clId="{D4423BDE-5C7E-4505-8DEC-4C01CDB5BB46}" dt="2021-02-20T10:19:16.185" v="216" actId="6549"/>
        <pc:sldMkLst>
          <pc:docMk/>
          <pc:sldMk cId="1072895490" sldId="258"/>
        </pc:sldMkLst>
        <pc:spChg chg="mod">
          <ac:chgData name="Michał Pyclik" userId="6d1d9512d460d1ef" providerId="LiveId" clId="{D4423BDE-5C7E-4505-8DEC-4C01CDB5BB46}" dt="2021-02-20T10:19:16.185" v="216" actId="6549"/>
          <ac:spMkLst>
            <pc:docMk/>
            <pc:sldMk cId="1072895490" sldId="258"/>
            <ac:spMk id="3" creationId="{1436EBC3-D4D5-4A89-9B48-F7A4500A65B7}"/>
          </ac:spMkLst>
        </pc:spChg>
      </pc:sldChg>
      <pc:sldChg chg="modSp mod">
        <pc:chgData name="Michał Pyclik" userId="6d1d9512d460d1ef" providerId="LiveId" clId="{D4423BDE-5C7E-4505-8DEC-4C01CDB5BB46}" dt="2021-02-20T10:39:12.321" v="2599" actId="20577"/>
        <pc:sldMkLst>
          <pc:docMk/>
          <pc:sldMk cId="2215824991" sldId="259"/>
        </pc:sldMkLst>
        <pc:spChg chg="mod">
          <ac:chgData name="Michał Pyclik" userId="6d1d9512d460d1ef" providerId="LiveId" clId="{D4423BDE-5C7E-4505-8DEC-4C01CDB5BB46}" dt="2021-02-20T10:39:12.321" v="2599" actId="20577"/>
          <ac:spMkLst>
            <pc:docMk/>
            <pc:sldMk cId="2215824991" sldId="259"/>
            <ac:spMk id="3" creationId="{1436EBC3-D4D5-4A89-9B48-F7A4500A65B7}"/>
          </ac:spMkLst>
        </pc:spChg>
      </pc:sldChg>
      <pc:sldChg chg="addSp delSp modSp mod">
        <pc:chgData name="Michał Pyclik" userId="6d1d9512d460d1ef" providerId="LiveId" clId="{D4423BDE-5C7E-4505-8DEC-4C01CDB5BB46}" dt="2021-02-20T10:30:39.665" v="1611" actId="26606"/>
        <pc:sldMkLst>
          <pc:docMk/>
          <pc:sldMk cId="4293560084" sldId="260"/>
        </pc:sldMkLst>
        <pc:spChg chg="mod">
          <ac:chgData name="Michał Pyclik" userId="6d1d9512d460d1ef" providerId="LiveId" clId="{D4423BDE-5C7E-4505-8DEC-4C01CDB5BB46}" dt="2021-02-20T10:30:39.665" v="1611" actId="26606"/>
          <ac:spMkLst>
            <pc:docMk/>
            <pc:sldMk cId="4293560084" sldId="260"/>
            <ac:spMk id="2" creationId="{CAF01737-518B-4FF8-9E90-5C43C3F3688A}"/>
          </ac:spMkLst>
        </pc:spChg>
        <pc:spChg chg="mod">
          <ac:chgData name="Michał Pyclik" userId="6d1d9512d460d1ef" providerId="LiveId" clId="{D4423BDE-5C7E-4505-8DEC-4C01CDB5BB46}" dt="2021-02-20T10:30:39.665" v="1611" actId="26606"/>
          <ac:spMkLst>
            <pc:docMk/>
            <pc:sldMk cId="4293560084" sldId="260"/>
            <ac:spMk id="3" creationId="{1436EBC3-D4D5-4A89-9B48-F7A4500A65B7}"/>
          </ac:spMkLst>
        </pc:spChg>
        <pc:spChg chg="del">
          <ac:chgData name="Michał Pyclik" userId="6d1d9512d460d1ef" providerId="LiveId" clId="{D4423BDE-5C7E-4505-8DEC-4C01CDB5BB46}" dt="2021-02-20T10:30:39.665" v="1611" actId="26606"/>
          <ac:spMkLst>
            <pc:docMk/>
            <pc:sldMk cId="4293560084" sldId="260"/>
            <ac:spMk id="71" creationId="{504BED40-EAF7-4E55-AFF7-2CD840EBD3AA}"/>
          </ac:spMkLst>
        </pc:spChg>
        <pc:spChg chg="del">
          <ac:chgData name="Michał Pyclik" userId="6d1d9512d460d1ef" providerId="LiveId" clId="{D4423BDE-5C7E-4505-8DEC-4C01CDB5BB46}" dt="2021-02-20T10:30:39.665" v="1611" actId="26606"/>
          <ac:spMkLst>
            <pc:docMk/>
            <pc:sldMk cId="4293560084" sldId="260"/>
            <ac:spMk id="73" creationId="{F367CCF1-BB1E-41CF-8499-94A870C33EFA}"/>
          </ac:spMkLst>
        </pc:spChg>
        <pc:spChg chg="add">
          <ac:chgData name="Michał Pyclik" userId="6d1d9512d460d1ef" providerId="LiveId" clId="{D4423BDE-5C7E-4505-8DEC-4C01CDB5BB46}" dt="2021-02-20T10:30:39.665" v="1611" actId="26606"/>
          <ac:spMkLst>
            <pc:docMk/>
            <pc:sldMk cId="4293560084" sldId="260"/>
            <ac:spMk id="135" creationId="{504BED40-EAF7-4E55-AFF7-2CD840EBD3AA}"/>
          </ac:spMkLst>
        </pc:spChg>
        <pc:spChg chg="add">
          <ac:chgData name="Michał Pyclik" userId="6d1d9512d460d1ef" providerId="LiveId" clId="{D4423BDE-5C7E-4505-8DEC-4C01CDB5BB46}" dt="2021-02-20T10:30:39.665" v="1611" actId="26606"/>
          <ac:spMkLst>
            <pc:docMk/>
            <pc:sldMk cId="4293560084" sldId="260"/>
            <ac:spMk id="137" creationId="{F367CCF1-BB1E-41CF-8499-94A870C33EFA}"/>
          </ac:spMkLst>
        </pc:spChg>
        <pc:picChg chg="del">
          <ac:chgData name="Michał Pyclik" userId="6d1d9512d460d1ef" providerId="LiveId" clId="{D4423BDE-5C7E-4505-8DEC-4C01CDB5BB46}" dt="2021-02-20T10:30:36.625" v="1609" actId="478"/>
          <ac:picMkLst>
            <pc:docMk/>
            <pc:sldMk cId="4293560084" sldId="260"/>
            <ac:picMk id="1026" creationId="{09AC5C19-E239-42D1-A630-81F3147C18F3}"/>
          </ac:picMkLst>
        </pc:picChg>
        <pc:picChg chg="add mod">
          <ac:chgData name="Michał Pyclik" userId="6d1d9512d460d1ef" providerId="LiveId" clId="{D4423BDE-5C7E-4505-8DEC-4C01CDB5BB46}" dt="2021-02-20T10:30:39.665" v="1611" actId="26606"/>
          <ac:picMkLst>
            <pc:docMk/>
            <pc:sldMk cId="4293560084" sldId="260"/>
            <ac:picMk id="2050" creationId="{EB7D7169-51B6-4046-A17D-8D718C06BED5}"/>
          </ac:picMkLst>
        </pc:picChg>
      </pc:sldChg>
      <pc:sldChg chg="modSp">
        <pc:chgData name="Michał Pyclik" userId="6d1d9512d460d1ef" providerId="LiveId" clId="{D4423BDE-5C7E-4505-8DEC-4C01CDB5BB46}" dt="2021-02-20T10:34:37.574" v="2030" actId="20577"/>
        <pc:sldMkLst>
          <pc:docMk/>
          <pc:sldMk cId="501137874" sldId="261"/>
        </pc:sldMkLst>
        <pc:graphicFrameChg chg="mod">
          <ac:chgData name="Michał Pyclik" userId="6d1d9512d460d1ef" providerId="LiveId" clId="{D4423BDE-5C7E-4505-8DEC-4C01CDB5BB46}" dt="2021-02-20T10:34:37.574" v="2030" actId="20577"/>
          <ac:graphicFrameMkLst>
            <pc:docMk/>
            <pc:sldMk cId="501137874" sldId="261"/>
            <ac:graphicFrameMk id="6" creationId="{F09277A2-25A7-43A4-80C6-D79664AEEEE5}"/>
          </ac:graphicFrameMkLst>
        </pc:graphicFrameChg>
      </pc:sldChg>
      <pc:sldChg chg="addSp delSp modSp mod">
        <pc:chgData name="Michał Pyclik" userId="6d1d9512d460d1ef" providerId="LiveId" clId="{D4423BDE-5C7E-4505-8DEC-4C01CDB5BB46}" dt="2021-02-20T11:01:07.634" v="2822" actId="1076"/>
        <pc:sldMkLst>
          <pc:docMk/>
          <pc:sldMk cId="3819317856" sldId="262"/>
        </pc:sldMkLst>
        <pc:spChg chg="del mod">
          <ac:chgData name="Michał Pyclik" userId="6d1d9512d460d1ef" providerId="LiveId" clId="{D4423BDE-5C7E-4505-8DEC-4C01CDB5BB46}" dt="2021-02-20T11:01:02.477" v="2820" actId="478"/>
          <ac:spMkLst>
            <pc:docMk/>
            <pc:sldMk cId="3819317856" sldId="262"/>
            <ac:spMk id="2" creationId="{CAF01737-518B-4FF8-9E90-5C43C3F3688A}"/>
          </ac:spMkLst>
        </pc:spChg>
        <pc:spChg chg="mod">
          <ac:chgData name="Michał Pyclik" userId="6d1d9512d460d1ef" providerId="LiveId" clId="{D4423BDE-5C7E-4505-8DEC-4C01CDB5BB46}" dt="2021-02-20T11:01:07.634" v="2822" actId="1076"/>
          <ac:spMkLst>
            <pc:docMk/>
            <pc:sldMk cId="3819317856" sldId="262"/>
            <ac:spMk id="3" creationId="{1436EBC3-D4D5-4A89-9B48-F7A4500A65B7}"/>
          </ac:spMkLst>
        </pc:spChg>
        <pc:spChg chg="add del mod">
          <ac:chgData name="Michał Pyclik" userId="6d1d9512d460d1ef" providerId="LiveId" clId="{D4423BDE-5C7E-4505-8DEC-4C01CDB5BB46}" dt="2021-02-20T11:01:04.001" v="2821" actId="478"/>
          <ac:spMkLst>
            <pc:docMk/>
            <pc:sldMk cId="3819317856" sldId="262"/>
            <ac:spMk id="5" creationId="{55285CD0-9FBD-44B1-83B5-5AD36A7D683B}"/>
          </ac:spMkLst>
        </pc:spChg>
        <pc:spChg chg="del">
          <ac:chgData name="Michał Pyclik" userId="6d1d9512d460d1ef" providerId="LiveId" clId="{D4423BDE-5C7E-4505-8DEC-4C01CDB5BB46}" dt="2021-02-20T10:58:44.326" v="2809" actId="26606"/>
          <ac:spMkLst>
            <pc:docMk/>
            <pc:sldMk cId="3819317856" sldId="262"/>
            <ac:spMk id="71" creationId="{1BB56EB9-078F-4952-AC1F-149C7A0AE4D5}"/>
          </ac:spMkLst>
        </pc:spChg>
        <pc:spChg chg="del">
          <ac:chgData name="Michał Pyclik" userId="6d1d9512d460d1ef" providerId="LiveId" clId="{D4423BDE-5C7E-4505-8DEC-4C01CDB5BB46}" dt="2021-02-20T10:58:44.326" v="2809" actId="26606"/>
          <ac:spMkLst>
            <pc:docMk/>
            <pc:sldMk cId="3819317856" sldId="262"/>
            <ac:spMk id="73" creationId="{10058680-D07C-4893-B2B7-91543F18AB32}"/>
          </ac:spMkLst>
        </pc:spChg>
        <pc:spChg chg="del">
          <ac:chgData name="Michał Pyclik" userId="6d1d9512d460d1ef" providerId="LiveId" clId="{D4423BDE-5C7E-4505-8DEC-4C01CDB5BB46}" dt="2021-02-20T10:58:44.326" v="2809" actId="26606"/>
          <ac:spMkLst>
            <pc:docMk/>
            <pc:sldMk cId="3819317856" sldId="262"/>
            <ac:spMk id="75" creationId="{7B42427A-0A1F-4A55-8705-D9179F1E0CFB}"/>
          </ac:spMkLst>
        </pc:spChg>
        <pc:spChg chg="del">
          <ac:chgData name="Michał Pyclik" userId="6d1d9512d460d1ef" providerId="LiveId" clId="{D4423BDE-5C7E-4505-8DEC-4C01CDB5BB46}" dt="2021-02-20T10:58:44.326" v="2809" actId="26606"/>
          <ac:spMkLst>
            <pc:docMk/>
            <pc:sldMk cId="3819317856" sldId="262"/>
            <ac:spMk id="77" creationId="{EE54A6FE-D8CB-48A3-900B-053D4EBD3B85}"/>
          </ac:spMkLst>
        </pc:spChg>
        <pc:spChg chg="add">
          <ac:chgData name="Michał Pyclik" userId="6d1d9512d460d1ef" providerId="LiveId" clId="{D4423BDE-5C7E-4505-8DEC-4C01CDB5BB46}" dt="2021-02-20T10:58:44.326" v="2809" actId="26606"/>
          <ac:spMkLst>
            <pc:docMk/>
            <pc:sldMk cId="3819317856" sldId="262"/>
            <ac:spMk id="135" creationId="{504BED40-EAF7-4E55-AFF7-2CD840EBD3AA}"/>
          </ac:spMkLst>
        </pc:spChg>
        <pc:spChg chg="add">
          <ac:chgData name="Michał Pyclik" userId="6d1d9512d460d1ef" providerId="LiveId" clId="{D4423BDE-5C7E-4505-8DEC-4C01CDB5BB46}" dt="2021-02-20T10:58:44.326" v="2809" actId="26606"/>
          <ac:spMkLst>
            <pc:docMk/>
            <pc:sldMk cId="3819317856" sldId="262"/>
            <ac:spMk id="137" creationId="{F367CCF1-BB1E-41CF-8499-94A870C33EFA}"/>
          </ac:spMkLst>
        </pc:spChg>
        <pc:picChg chg="del">
          <ac:chgData name="Michał Pyclik" userId="6d1d9512d460d1ef" providerId="LiveId" clId="{D4423BDE-5C7E-4505-8DEC-4C01CDB5BB46}" dt="2021-02-20T10:56:26.960" v="2792" actId="478"/>
          <ac:picMkLst>
            <pc:docMk/>
            <pc:sldMk cId="3819317856" sldId="262"/>
            <ac:picMk id="2050" creationId="{6351E997-8026-42AC-B0EA-E18BD2277F98}"/>
          </ac:picMkLst>
        </pc:picChg>
        <pc:picChg chg="add mod">
          <ac:chgData name="Michał Pyclik" userId="6d1d9512d460d1ef" providerId="LiveId" clId="{D4423BDE-5C7E-4505-8DEC-4C01CDB5BB46}" dt="2021-02-20T10:58:44.326" v="2809" actId="26606"/>
          <ac:picMkLst>
            <pc:docMk/>
            <pc:sldMk cId="3819317856" sldId="262"/>
            <ac:picMk id="4098" creationId="{D07AB93E-B541-4BE0-A16D-5CEE9DAD6672}"/>
          </ac:picMkLst>
        </pc:picChg>
      </pc:sldChg>
      <pc:sldChg chg="del">
        <pc:chgData name="Michał Pyclik" userId="6d1d9512d460d1ef" providerId="LiveId" clId="{D4423BDE-5C7E-4505-8DEC-4C01CDB5BB46}" dt="2021-02-20T10:39:22.395" v="2600" actId="47"/>
        <pc:sldMkLst>
          <pc:docMk/>
          <pc:sldMk cId="1047792802" sldId="263"/>
        </pc:sldMkLst>
      </pc:sldChg>
      <pc:sldChg chg="del">
        <pc:chgData name="Michał Pyclik" userId="6d1d9512d460d1ef" providerId="LiveId" clId="{D4423BDE-5C7E-4505-8DEC-4C01CDB5BB46}" dt="2021-02-20T10:39:22.395" v="2600" actId="47"/>
        <pc:sldMkLst>
          <pc:docMk/>
          <pc:sldMk cId="131707787" sldId="264"/>
        </pc:sldMkLst>
      </pc:sldChg>
      <pc:sldChg chg="del">
        <pc:chgData name="Michał Pyclik" userId="6d1d9512d460d1ef" providerId="LiveId" clId="{D4423BDE-5C7E-4505-8DEC-4C01CDB5BB46}" dt="2021-02-20T10:39:22.395" v="2600" actId="47"/>
        <pc:sldMkLst>
          <pc:docMk/>
          <pc:sldMk cId="3303905113" sldId="265"/>
        </pc:sldMkLst>
      </pc:sldChg>
      <pc:sldChg chg="modSp mod">
        <pc:chgData name="Michał Pyclik" userId="6d1d9512d460d1ef" providerId="LiveId" clId="{D4423BDE-5C7E-4505-8DEC-4C01CDB5BB46}" dt="2021-02-20T11:13:25.570" v="2983" actId="1076"/>
        <pc:sldMkLst>
          <pc:docMk/>
          <pc:sldMk cId="4112880361" sldId="266"/>
        </pc:sldMkLst>
        <pc:spChg chg="mod">
          <ac:chgData name="Michał Pyclik" userId="6d1d9512d460d1ef" providerId="LiveId" clId="{D4423BDE-5C7E-4505-8DEC-4C01CDB5BB46}" dt="2021-02-20T11:13:25.570" v="2983" actId="1076"/>
          <ac:spMkLst>
            <pc:docMk/>
            <pc:sldMk cId="4112880361" sldId="266"/>
            <ac:spMk id="3" creationId="{1436EBC3-D4D5-4A89-9B48-F7A4500A65B7}"/>
          </ac:spMkLst>
        </pc:spChg>
      </pc:sldChg>
      <pc:sldChg chg="modSp mod">
        <pc:chgData name="Michał Pyclik" userId="6d1d9512d460d1ef" providerId="LiveId" clId="{D4423BDE-5C7E-4505-8DEC-4C01CDB5BB46}" dt="2021-02-20T10:39:34.890" v="2602" actId="12385"/>
        <pc:sldMkLst>
          <pc:docMk/>
          <pc:sldMk cId="317403593" sldId="267"/>
        </pc:sldMkLst>
        <pc:graphicFrameChg chg="modGraphic">
          <ac:chgData name="Michał Pyclik" userId="6d1d9512d460d1ef" providerId="LiveId" clId="{D4423BDE-5C7E-4505-8DEC-4C01CDB5BB46}" dt="2021-02-20T10:39:34.890" v="2602" actId="12385"/>
          <ac:graphicFrameMkLst>
            <pc:docMk/>
            <pc:sldMk cId="317403593" sldId="267"/>
            <ac:graphicFrameMk id="4" creationId="{2DAC36D0-22D1-4339-A80C-E12B8AC26343}"/>
          </ac:graphicFrameMkLst>
        </pc:graphicFrameChg>
      </pc:sldChg>
      <pc:sldChg chg="modSp">
        <pc:chgData name="Michał Pyclik" userId="6d1d9512d460d1ef" providerId="LiveId" clId="{D4423BDE-5C7E-4505-8DEC-4C01CDB5BB46}" dt="2021-02-20T10:39:47.964" v="2603" actId="12100"/>
        <pc:sldMkLst>
          <pc:docMk/>
          <pc:sldMk cId="7603465" sldId="268"/>
        </pc:sldMkLst>
        <pc:graphicFrameChg chg="mod">
          <ac:chgData name="Michał Pyclik" userId="6d1d9512d460d1ef" providerId="LiveId" clId="{D4423BDE-5C7E-4505-8DEC-4C01CDB5BB46}" dt="2021-02-20T10:39:47.964" v="2603" actId="12100"/>
          <ac:graphicFrameMkLst>
            <pc:docMk/>
            <pc:sldMk cId="7603465" sldId="268"/>
            <ac:graphicFrameMk id="5" creationId="{74A04B68-57E9-4FCE-B704-596A0C78503A}"/>
          </ac:graphicFrameMkLst>
        </pc:graphicFrameChg>
      </pc:sldChg>
      <pc:sldChg chg="modSp mod">
        <pc:chgData name="Michał Pyclik" userId="6d1d9512d460d1ef" providerId="LiveId" clId="{D4423BDE-5C7E-4505-8DEC-4C01CDB5BB46}" dt="2021-02-20T10:40:53.333" v="2791" actId="20577"/>
        <pc:sldMkLst>
          <pc:docMk/>
          <pc:sldMk cId="163805568" sldId="269"/>
        </pc:sldMkLst>
        <pc:spChg chg="mod">
          <ac:chgData name="Michał Pyclik" userId="6d1d9512d460d1ef" providerId="LiveId" clId="{D4423BDE-5C7E-4505-8DEC-4C01CDB5BB46}" dt="2021-02-20T10:40:53.333" v="2791" actId="20577"/>
          <ac:spMkLst>
            <pc:docMk/>
            <pc:sldMk cId="163805568" sldId="269"/>
            <ac:spMk id="3" creationId="{1436EBC3-D4D5-4A89-9B48-F7A4500A65B7}"/>
          </ac:spMkLst>
        </pc:spChg>
      </pc:sldChg>
      <pc:sldChg chg="modSp">
        <pc:chgData name="Michał Pyclik" userId="6d1d9512d460d1ef" providerId="LiveId" clId="{D4423BDE-5C7E-4505-8DEC-4C01CDB5BB46}" dt="2021-02-20T10:38:55.086" v="2597" actId="20577"/>
        <pc:sldMkLst>
          <pc:docMk/>
          <pc:sldMk cId="1657431875" sldId="270"/>
        </pc:sldMkLst>
        <pc:graphicFrameChg chg="mod">
          <ac:chgData name="Michał Pyclik" userId="6d1d9512d460d1ef" providerId="LiveId" clId="{D4423BDE-5C7E-4505-8DEC-4C01CDB5BB46}" dt="2021-02-20T10:38:55.086" v="2597" actId="20577"/>
          <ac:graphicFrameMkLst>
            <pc:docMk/>
            <pc:sldMk cId="1657431875" sldId="270"/>
            <ac:graphicFrameMk id="6" creationId="{F09277A2-25A7-43A4-80C6-D79664AEEEE5}"/>
          </ac:graphicFrameMkLst>
        </pc:graphicFrameChg>
      </pc:sldChg>
      <pc:sldChg chg="del">
        <pc:chgData name="Michał Pyclik" userId="6d1d9512d460d1ef" providerId="LiveId" clId="{D4423BDE-5C7E-4505-8DEC-4C01CDB5BB46}" dt="2021-02-20T10:19:53.668" v="228" actId="47"/>
        <pc:sldMkLst>
          <pc:docMk/>
          <pc:sldMk cId="716369762" sldId="271"/>
        </pc:sldMkLst>
      </pc:sldChg>
      <pc:sldChg chg="del">
        <pc:chgData name="Michał Pyclik" userId="6d1d9512d460d1ef" providerId="LiveId" clId="{D4423BDE-5C7E-4505-8DEC-4C01CDB5BB46}" dt="2021-02-20T10:39:22.395" v="2600" actId="47"/>
        <pc:sldMkLst>
          <pc:docMk/>
          <pc:sldMk cId="2307278001" sldId="272"/>
        </pc:sldMkLst>
      </pc:sldChg>
      <pc:sldChg chg="del">
        <pc:chgData name="Michał Pyclik" userId="6d1d9512d460d1ef" providerId="LiveId" clId="{D4423BDE-5C7E-4505-8DEC-4C01CDB5BB46}" dt="2021-02-20T10:39:22.395" v="2600" actId="47"/>
        <pc:sldMkLst>
          <pc:docMk/>
          <pc:sldMk cId="3796038916" sldId="273"/>
        </pc:sldMkLst>
      </pc:sldChg>
      <pc:sldChg chg="del">
        <pc:chgData name="Michał Pyclik" userId="6d1d9512d460d1ef" providerId="LiveId" clId="{D4423BDE-5C7E-4505-8DEC-4C01CDB5BB46}" dt="2021-02-20T10:39:22.395" v="2600" actId="47"/>
        <pc:sldMkLst>
          <pc:docMk/>
          <pc:sldMk cId="4198340864" sldId="274"/>
        </pc:sldMkLst>
      </pc:sldChg>
      <pc:sldChg chg="addSp delSp modSp add mod setBg delDesignElem">
        <pc:chgData name="Michał Pyclik" userId="6d1d9512d460d1ef" providerId="LiveId" clId="{D4423BDE-5C7E-4505-8DEC-4C01CDB5BB46}" dt="2021-02-20T10:29:55.325" v="1608" actId="26606"/>
        <pc:sldMkLst>
          <pc:docMk/>
          <pc:sldMk cId="2405187836" sldId="275"/>
        </pc:sldMkLst>
        <pc:spChg chg="mod">
          <ac:chgData name="Michał Pyclik" userId="6d1d9512d460d1ef" providerId="LiveId" clId="{D4423BDE-5C7E-4505-8DEC-4C01CDB5BB46}" dt="2021-02-20T10:29:55.325" v="1608" actId="26606"/>
          <ac:spMkLst>
            <pc:docMk/>
            <pc:sldMk cId="2405187836" sldId="275"/>
            <ac:spMk id="2" creationId="{CAF01737-518B-4FF8-9E90-5C43C3F3688A}"/>
          </ac:spMkLst>
        </pc:spChg>
        <pc:spChg chg="mod">
          <ac:chgData name="Michał Pyclik" userId="6d1d9512d460d1ef" providerId="LiveId" clId="{D4423BDE-5C7E-4505-8DEC-4C01CDB5BB46}" dt="2021-02-20T10:29:55.325" v="1608" actId="26606"/>
          <ac:spMkLst>
            <pc:docMk/>
            <pc:sldMk cId="2405187836" sldId="275"/>
            <ac:spMk id="3" creationId="{1436EBC3-D4D5-4A89-9B48-F7A4500A65B7}"/>
          </ac:spMkLst>
        </pc:spChg>
        <pc:spChg chg="add">
          <ac:chgData name="Michał Pyclik" userId="6d1d9512d460d1ef" providerId="LiveId" clId="{D4423BDE-5C7E-4505-8DEC-4C01CDB5BB46}" dt="2021-02-20T10:29:55.325" v="1608" actId="26606"/>
          <ac:spMkLst>
            <pc:docMk/>
            <pc:sldMk cId="2405187836" sldId="275"/>
            <ac:spMk id="9" creationId="{1BB56EB9-078F-4952-AC1F-149C7A0AE4D5}"/>
          </ac:spMkLst>
        </pc:spChg>
        <pc:spChg chg="add">
          <ac:chgData name="Michał Pyclik" userId="6d1d9512d460d1ef" providerId="LiveId" clId="{D4423BDE-5C7E-4505-8DEC-4C01CDB5BB46}" dt="2021-02-20T10:29:55.325" v="1608" actId="26606"/>
          <ac:spMkLst>
            <pc:docMk/>
            <pc:sldMk cId="2405187836" sldId="275"/>
            <ac:spMk id="11" creationId="{EE54A6FE-D8CB-48A3-900B-053D4EBD3B85}"/>
          </ac:spMkLst>
        </pc:spChg>
        <pc:spChg chg="add">
          <ac:chgData name="Michał Pyclik" userId="6d1d9512d460d1ef" providerId="LiveId" clId="{D4423BDE-5C7E-4505-8DEC-4C01CDB5BB46}" dt="2021-02-20T10:29:55.325" v="1608" actId="26606"/>
          <ac:spMkLst>
            <pc:docMk/>
            <pc:sldMk cId="2405187836" sldId="275"/>
            <ac:spMk id="13" creationId="{7B42427A-0A1F-4A55-8705-D9179F1E0CFB}"/>
          </ac:spMkLst>
        </pc:spChg>
        <pc:spChg chg="add">
          <ac:chgData name="Michał Pyclik" userId="6d1d9512d460d1ef" providerId="LiveId" clId="{D4423BDE-5C7E-4505-8DEC-4C01CDB5BB46}" dt="2021-02-20T10:29:55.325" v="1608" actId="26606"/>
          <ac:spMkLst>
            <pc:docMk/>
            <pc:sldMk cId="2405187836" sldId="275"/>
            <ac:spMk id="15" creationId="{10058680-D07C-4893-B2B7-91543F18AB32}"/>
          </ac:spMkLst>
        </pc:spChg>
        <pc:spChg chg="del">
          <ac:chgData name="Michał Pyclik" userId="6d1d9512d460d1ef" providerId="LiveId" clId="{D4423BDE-5C7E-4505-8DEC-4C01CDB5BB46}" dt="2021-02-20T10:23:26.195" v="767"/>
          <ac:spMkLst>
            <pc:docMk/>
            <pc:sldMk cId="2405187836" sldId="275"/>
            <ac:spMk id="71" creationId="{504BED40-EAF7-4E55-AFF7-2CD840EBD3AA}"/>
          </ac:spMkLst>
        </pc:spChg>
        <pc:spChg chg="del">
          <ac:chgData name="Michał Pyclik" userId="6d1d9512d460d1ef" providerId="LiveId" clId="{D4423BDE-5C7E-4505-8DEC-4C01CDB5BB46}" dt="2021-02-20T10:23:26.195" v="767"/>
          <ac:spMkLst>
            <pc:docMk/>
            <pc:sldMk cId="2405187836" sldId="275"/>
            <ac:spMk id="73" creationId="{F367CCF1-BB1E-41CF-8499-94A870C33EFA}"/>
          </ac:spMkLst>
        </pc:spChg>
        <pc:picChg chg="add mod">
          <ac:chgData name="Michał Pyclik" userId="6d1d9512d460d1ef" providerId="LiveId" clId="{D4423BDE-5C7E-4505-8DEC-4C01CDB5BB46}" dt="2021-02-20T10:29:55.325" v="1608" actId="26606"/>
          <ac:picMkLst>
            <pc:docMk/>
            <pc:sldMk cId="2405187836" sldId="275"/>
            <ac:picMk id="4" creationId="{0A04FBFB-2867-4F03-9304-0FFEE62590CF}"/>
          </ac:picMkLst>
        </pc:picChg>
        <pc:picChg chg="del">
          <ac:chgData name="Michał Pyclik" userId="6d1d9512d460d1ef" providerId="LiveId" clId="{D4423BDE-5C7E-4505-8DEC-4C01CDB5BB46}" dt="2021-02-20T10:29:42.425" v="1606" actId="478"/>
          <ac:picMkLst>
            <pc:docMk/>
            <pc:sldMk cId="2405187836" sldId="275"/>
            <ac:picMk id="1026" creationId="{09AC5C19-E239-42D1-A630-81F3147C18F3}"/>
          </ac:picMkLst>
        </pc:picChg>
      </pc:sldChg>
      <pc:sldChg chg="addSp delSp modSp add mod setBg">
        <pc:chgData name="Michał Pyclik" userId="6d1d9512d460d1ef" providerId="LiveId" clId="{D4423BDE-5C7E-4505-8DEC-4C01CDB5BB46}" dt="2021-02-20T10:31:15.445" v="1615" actId="20577"/>
        <pc:sldMkLst>
          <pc:docMk/>
          <pc:sldMk cId="430154297" sldId="276"/>
        </pc:sldMkLst>
        <pc:spChg chg="mod">
          <ac:chgData name="Michał Pyclik" userId="6d1d9512d460d1ef" providerId="LiveId" clId="{D4423BDE-5C7E-4505-8DEC-4C01CDB5BB46}" dt="2021-02-20T10:31:10.955" v="1614" actId="26606"/>
          <ac:spMkLst>
            <pc:docMk/>
            <pc:sldMk cId="430154297" sldId="276"/>
            <ac:spMk id="2" creationId="{CAF01737-518B-4FF8-9E90-5C43C3F3688A}"/>
          </ac:spMkLst>
        </pc:spChg>
        <pc:spChg chg="mod">
          <ac:chgData name="Michał Pyclik" userId="6d1d9512d460d1ef" providerId="LiveId" clId="{D4423BDE-5C7E-4505-8DEC-4C01CDB5BB46}" dt="2021-02-20T10:31:15.445" v="1615" actId="20577"/>
          <ac:spMkLst>
            <pc:docMk/>
            <pc:sldMk cId="430154297" sldId="276"/>
            <ac:spMk id="3" creationId="{1436EBC3-D4D5-4A89-9B48-F7A4500A65B7}"/>
          </ac:spMkLst>
        </pc:spChg>
        <pc:spChg chg="add">
          <ac:chgData name="Michał Pyclik" userId="6d1d9512d460d1ef" providerId="LiveId" clId="{D4423BDE-5C7E-4505-8DEC-4C01CDB5BB46}" dt="2021-02-20T10:31:10.955" v="1614" actId="26606"/>
          <ac:spMkLst>
            <pc:docMk/>
            <pc:sldMk cId="430154297" sldId="276"/>
            <ac:spMk id="71" creationId="{504BED40-EAF7-4E55-AFF7-2CD840EBD3AA}"/>
          </ac:spMkLst>
        </pc:spChg>
        <pc:spChg chg="add">
          <ac:chgData name="Michał Pyclik" userId="6d1d9512d460d1ef" providerId="LiveId" clId="{D4423BDE-5C7E-4505-8DEC-4C01CDB5BB46}" dt="2021-02-20T10:31:10.955" v="1614" actId="26606"/>
          <ac:spMkLst>
            <pc:docMk/>
            <pc:sldMk cId="430154297" sldId="276"/>
            <ac:spMk id="73" creationId="{F367CCF1-BB1E-41CF-8499-94A870C33EFA}"/>
          </ac:spMkLst>
        </pc:spChg>
        <pc:picChg chg="del">
          <ac:chgData name="Michał Pyclik" userId="6d1d9512d460d1ef" providerId="LiveId" clId="{D4423BDE-5C7E-4505-8DEC-4C01CDB5BB46}" dt="2021-02-20T10:31:06.383" v="1612" actId="478"/>
          <ac:picMkLst>
            <pc:docMk/>
            <pc:sldMk cId="430154297" sldId="276"/>
            <ac:picMk id="1026" creationId="{09AC5C19-E239-42D1-A630-81F3147C18F3}"/>
          </ac:picMkLst>
        </pc:picChg>
        <pc:picChg chg="add mod">
          <ac:chgData name="Michał Pyclik" userId="6d1d9512d460d1ef" providerId="LiveId" clId="{D4423BDE-5C7E-4505-8DEC-4C01CDB5BB46}" dt="2021-02-20T10:31:10.955" v="1614" actId="26606"/>
          <ac:picMkLst>
            <pc:docMk/>
            <pc:sldMk cId="430154297" sldId="276"/>
            <ac:picMk id="3074" creationId="{C4D4FB30-9CBF-4869-8784-C753A53D2D4A}"/>
          </ac:picMkLst>
        </pc:picChg>
      </pc:sldChg>
      <pc:sldChg chg="delSp modSp add mod">
        <pc:chgData name="Michał Pyclik" userId="6d1d9512d460d1ef" providerId="LiveId" clId="{D4423BDE-5C7E-4505-8DEC-4C01CDB5BB46}" dt="2021-02-20T11:01:26.448" v="2824"/>
        <pc:sldMkLst>
          <pc:docMk/>
          <pc:sldMk cId="926939543" sldId="277"/>
        </pc:sldMkLst>
        <pc:spChg chg="del mod">
          <ac:chgData name="Michał Pyclik" userId="6d1d9512d460d1ef" providerId="LiveId" clId="{D4423BDE-5C7E-4505-8DEC-4C01CDB5BB46}" dt="2021-02-20T11:00:53.305" v="2819" actId="478"/>
          <ac:spMkLst>
            <pc:docMk/>
            <pc:sldMk cId="926939543" sldId="277"/>
            <ac:spMk id="2" creationId="{CAF01737-518B-4FF8-9E90-5C43C3F3688A}"/>
          </ac:spMkLst>
        </pc:spChg>
        <pc:spChg chg="mod">
          <ac:chgData name="Michał Pyclik" userId="6d1d9512d460d1ef" providerId="LiveId" clId="{D4423BDE-5C7E-4505-8DEC-4C01CDB5BB46}" dt="2021-02-20T11:01:26.448" v="2824"/>
          <ac:spMkLst>
            <pc:docMk/>
            <pc:sldMk cId="926939543" sldId="277"/>
            <ac:spMk id="3" creationId="{1436EBC3-D4D5-4A89-9B48-F7A4500A65B7}"/>
          </ac:spMkLst>
        </pc:spChg>
      </pc:sldChg>
      <pc:sldChg chg="modSp add mod">
        <pc:chgData name="Michał Pyclik" userId="6d1d9512d460d1ef" providerId="LiveId" clId="{D4423BDE-5C7E-4505-8DEC-4C01CDB5BB46}" dt="2021-02-20T11:02:49.009" v="2828"/>
        <pc:sldMkLst>
          <pc:docMk/>
          <pc:sldMk cId="376234910" sldId="278"/>
        </pc:sldMkLst>
        <pc:spChg chg="mod">
          <ac:chgData name="Michał Pyclik" userId="6d1d9512d460d1ef" providerId="LiveId" clId="{D4423BDE-5C7E-4505-8DEC-4C01CDB5BB46}" dt="2021-02-20T11:02:49.009" v="2828"/>
          <ac:spMkLst>
            <pc:docMk/>
            <pc:sldMk cId="376234910" sldId="278"/>
            <ac:spMk id="3" creationId="{1436EBC3-D4D5-4A89-9B48-F7A4500A65B7}"/>
          </ac:spMkLst>
        </pc:spChg>
      </pc:sldChg>
      <pc:sldChg chg="add">
        <pc:chgData name="Michał Pyclik" userId="6d1d9512d460d1ef" providerId="LiveId" clId="{D4423BDE-5C7E-4505-8DEC-4C01CDB5BB46}" dt="2021-02-20T11:03:51.685" v="2829"/>
        <pc:sldMkLst>
          <pc:docMk/>
          <pc:sldMk cId="149354650" sldId="279"/>
        </pc:sldMkLst>
      </pc:sldChg>
      <pc:sldChg chg="modSp add mod">
        <pc:chgData name="Michał Pyclik" userId="6d1d9512d460d1ef" providerId="LiveId" clId="{D4423BDE-5C7E-4505-8DEC-4C01CDB5BB46}" dt="2021-02-20T11:08:51.393" v="2902" actId="27636"/>
        <pc:sldMkLst>
          <pc:docMk/>
          <pc:sldMk cId="1549052673" sldId="280"/>
        </pc:sldMkLst>
        <pc:spChg chg="mod">
          <ac:chgData name="Michał Pyclik" userId="6d1d9512d460d1ef" providerId="LiveId" clId="{D4423BDE-5C7E-4505-8DEC-4C01CDB5BB46}" dt="2021-02-20T11:08:51.393" v="2902" actId="27636"/>
          <ac:spMkLst>
            <pc:docMk/>
            <pc:sldMk cId="1549052673" sldId="280"/>
            <ac:spMk id="3" creationId="{1436EBC3-D4D5-4A89-9B48-F7A4500A65B7}"/>
          </ac:spMkLst>
        </pc:spChg>
      </pc:sldChg>
      <pc:sldChg chg="addSp delSp modSp add mod setBg setClrOvrMap delDesignElem">
        <pc:chgData name="Michał Pyclik" userId="6d1d9512d460d1ef" providerId="LiveId" clId="{D4423BDE-5C7E-4505-8DEC-4C01CDB5BB46}" dt="2021-02-20T11:10:07.524" v="2928" actId="1076"/>
        <pc:sldMkLst>
          <pc:docMk/>
          <pc:sldMk cId="93758974" sldId="281"/>
        </pc:sldMkLst>
        <pc:spChg chg="mod">
          <ac:chgData name="Michał Pyclik" userId="6d1d9512d460d1ef" providerId="LiveId" clId="{D4423BDE-5C7E-4505-8DEC-4C01CDB5BB46}" dt="2021-02-20T11:10:06.361" v="2927" actId="403"/>
          <ac:spMkLst>
            <pc:docMk/>
            <pc:sldMk cId="93758974" sldId="281"/>
            <ac:spMk id="3" creationId="{1436EBC3-D4D5-4A89-9B48-F7A4500A65B7}"/>
          </ac:spMkLst>
        </pc:spChg>
        <pc:spChg chg="add">
          <ac:chgData name="Michał Pyclik" userId="6d1d9512d460d1ef" providerId="LiveId" clId="{D4423BDE-5C7E-4505-8DEC-4C01CDB5BB46}" dt="2021-02-20T11:09:57.246" v="2923" actId="26606"/>
          <ac:spMkLst>
            <pc:docMk/>
            <pc:sldMk cId="93758974" sldId="281"/>
            <ac:spMk id="71" creationId="{1BB56EB9-078F-4952-AC1F-149C7A0AE4D5}"/>
          </ac:spMkLst>
        </pc:spChg>
        <pc:spChg chg="add">
          <ac:chgData name="Michał Pyclik" userId="6d1d9512d460d1ef" providerId="LiveId" clId="{D4423BDE-5C7E-4505-8DEC-4C01CDB5BB46}" dt="2021-02-20T11:09:57.246" v="2923" actId="26606"/>
          <ac:spMkLst>
            <pc:docMk/>
            <pc:sldMk cId="93758974" sldId="281"/>
            <ac:spMk id="73" creationId="{D3772EE4-ED5E-4D3A-A306-B22CF866786D}"/>
          </ac:spMkLst>
        </pc:spChg>
        <pc:spChg chg="add">
          <ac:chgData name="Michał Pyclik" userId="6d1d9512d460d1ef" providerId="LiveId" clId="{D4423BDE-5C7E-4505-8DEC-4C01CDB5BB46}" dt="2021-02-20T11:09:57.246" v="2923" actId="26606"/>
          <ac:spMkLst>
            <pc:docMk/>
            <pc:sldMk cId="93758974" sldId="281"/>
            <ac:spMk id="75" creationId="{10058680-D07C-4893-B2B7-91543F18AB32}"/>
          </ac:spMkLst>
        </pc:spChg>
        <pc:spChg chg="add">
          <ac:chgData name="Michał Pyclik" userId="6d1d9512d460d1ef" providerId="LiveId" clId="{D4423BDE-5C7E-4505-8DEC-4C01CDB5BB46}" dt="2021-02-20T11:09:57.246" v="2923" actId="26606"/>
          <ac:spMkLst>
            <pc:docMk/>
            <pc:sldMk cId="93758974" sldId="281"/>
            <ac:spMk id="77" creationId="{7B42427A-0A1F-4A55-8705-D9179F1E0CFB}"/>
          </ac:spMkLst>
        </pc:spChg>
        <pc:spChg chg="add">
          <ac:chgData name="Michał Pyclik" userId="6d1d9512d460d1ef" providerId="LiveId" clId="{D4423BDE-5C7E-4505-8DEC-4C01CDB5BB46}" dt="2021-02-20T11:09:57.246" v="2923" actId="26606"/>
          <ac:spMkLst>
            <pc:docMk/>
            <pc:sldMk cId="93758974" sldId="281"/>
            <ac:spMk id="79" creationId="{EE54A6FE-D8CB-48A3-900B-053D4EBD3B85}"/>
          </ac:spMkLst>
        </pc:spChg>
        <pc:spChg chg="del">
          <ac:chgData name="Michał Pyclik" userId="6d1d9512d460d1ef" providerId="LiveId" clId="{D4423BDE-5C7E-4505-8DEC-4C01CDB5BB46}" dt="2021-02-20T11:09:09.069" v="2904"/>
          <ac:spMkLst>
            <pc:docMk/>
            <pc:sldMk cId="93758974" sldId="281"/>
            <ac:spMk id="135" creationId="{504BED40-EAF7-4E55-AFF7-2CD840EBD3AA}"/>
          </ac:spMkLst>
        </pc:spChg>
        <pc:spChg chg="del">
          <ac:chgData name="Michał Pyclik" userId="6d1d9512d460d1ef" providerId="LiveId" clId="{D4423BDE-5C7E-4505-8DEC-4C01CDB5BB46}" dt="2021-02-20T11:09:09.069" v="2904"/>
          <ac:spMkLst>
            <pc:docMk/>
            <pc:sldMk cId="93758974" sldId="281"/>
            <ac:spMk id="137" creationId="{F367CCF1-BB1E-41CF-8499-94A870C33EFA}"/>
          </ac:spMkLst>
        </pc:spChg>
        <pc:picChg chg="del">
          <ac:chgData name="Michał Pyclik" userId="6d1d9512d460d1ef" providerId="LiveId" clId="{D4423BDE-5C7E-4505-8DEC-4C01CDB5BB46}" dt="2021-02-20T11:09:53.705" v="2921" actId="478"/>
          <ac:picMkLst>
            <pc:docMk/>
            <pc:sldMk cId="93758974" sldId="281"/>
            <ac:picMk id="4098" creationId="{D07AB93E-B541-4BE0-A16D-5CEE9DAD6672}"/>
          </ac:picMkLst>
        </pc:picChg>
        <pc:picChg chg="add mod">
          <ac:chgData name="Michał Pyclik" userId="6d1d9512d460d1ef" providerId="LiveId" clId="{D4423BDE-5C7E-4505-8DEC-4C01CDB5BB46}" dt="2021-02-20T11:10:07.524" v="2928" actId="1076"/>
          <ac:picMkLst>
            <pc:docMk/>
            <pc:sldMk cId="93758974" sldId="281"/>
            <ac:picMk id="5122" creationId="{E06B4B83-DD9C-4203-91ED-54F4D1D18C02}"/>
          </ac:picMkLst>
        </pc:picChg>
      </pc:sldChg>
      <pc:sldChg chg="addSp delSp modSp add mod setBg setClrOvrMap delDesignElem">
        <pc:chgData name="Michał Pyclik" userId="6d1d9512d460d1ef" providerId="LiveId" clId="{D4423BDE-5C7E-4505-8DEC-4C01CDB5BB46}" dt="2021-02-20T11:11:35.195" v="2958" actId="6549"/>
        <pc:sldMkLst>
          <pc:docMk/>
          <pc:sldMk cId="1176418641" sldId="282"/>
        </pc:sldMkLst>
        <pc:spChg chg="mod ord">
          <ac:chgData name="Michał Pyclik" userId="6d1d9512d460d1ef" providerId="LiveId" clId="{D4423BDE-5C7E-4505-8DEC-4C01CDB5BB46}" dt="2021-02-20T11:11:35.195" v="2958" actId="6549"/>
          <ac:spMkLst>
            <pc:docMk/>
            <pc:sldMk cId="1176418641" sldId="282"/>
            <ac:spMk id="3" creationId="{1436EBC3-D4D5-4A89-9B48-F7A4500A65B7}"/>
          </ac:spMkLst>
        </pc:spChg>
        <pc:spChg chg="del">
          <ac:chgData name="Michał Pyclik" userId="6d1d9512d460d1ef" providerId="LiveId" clId="{D4423BDE-5C7E-4505-8DEC-4C01CDB5BB46}" dt="2021-02-20T11:10:30.087" v="2933"/>
          <ac:spMkLst>
            <pc:docMk/>
            <pc:sldMk cId="1176418641" sldId="282"/>
            <ac:spMk id="71" creationId="{1BB56EB9-078F-4952-AC1F-149C7A0AE4D5}"/>
          </ac:spMkLst>
        </pc:spChg>
        <pc:spChg chg="del">
          <ac:chgData name="Michał Pyclik" userId="6d1d9512d460d1ef" providerId="LiveId" clId="{D4423BDE-5C7E-4505-8DEC-4C01CDB5BB46}" dt="2021-02-20T11:10:30.087" v="2933"/>
          <ac:spMkLst>
            <pc:docMk/>
            <pc:sldMk cId="1176418641" sldId="282"/>
            <ac:spMk id="73" creationId="{D3772EE4-ED5E-4D3A-A306-B22CF866786D}"/>
          </ac:spMkLst>
        </pc:spChg>
        <pc:spChg chg="del">
          <ac:chgData name="Michał Pyclik" userId="6d1d9512d460d1ef" providerId="LiveId" clId="{D4423BDE-5C7E-4505-8DEC-4C01CDB5BB46}" dt="2021-02-20T11:10:30.087" v="2933"/>
          <ac:spMkLst>
            <pc:docMk/>
            <pc:sldMk cId="1176418641" sldId="282"/>
            <ac:spMk id="75" creationId="{10058680-D07C-4893-B2B7-91543F18AB32}"/>
          </ac:spMkLst>
        </pc:spChg>
        <pc:spChg chg="del">
          <ac:chgData name="Michał Pyclik" userId="6d1d9512d460d1ef" providerId="LiveId" clId="{D4423BDE-5C7E-4505-8DEC-4C01CDB5BB46}" dt="2021-02-20T11:10:30.087" v="2933"/>
          <ac:spMkLst>
            <pc:docMk/>
            <pc:sldMk cId="1176418641" sldId="282"/>
            <ac:spMk id="77" creationId="{7B42427A-0A1F-4A55-8705-D9179F1E0CFB}"/>
          </ac:spMkLst>
        </pc:spChg>
        <pc:spChg chg="del">
          <ac:chgData name="Michał Pyclik" userId="6d1d9512d460d1ef" providerId="LiveId" clId="{D4423BDE-5C7E-4505-8DEC-4C01CDB5BB46}" dt="2021-02-20T11:10:30.087" v="2933"/>
          <ac:spMkLst>
            <pc:docMk/>
            <pc:sldMk cId="1176418641" sldId="282"/>
            <ac:spMk id="79" creationId="{EE54A6FE-D8CB-48A3-900B-053D4EBD3B85}"/>
          </ac:spMkLst>
        </pc:spChg>
        <pc:spChg chg="add del">
          <ac:chgData name="Michał Pyclik" userId="6d1d9512d460d1ef" providerId="LiveId" clId="{D4423BDE-5C7E-4505-8DEC-4C01CDB5BB46}" dt="2021-02-20T11:11:21.943" v="2948" actId="26606"/>
          <ac:spMkLst>
            <pc:docMk/>
            <pc:sldMk cId="1176418641" sldId="282"/>
            <ac:spMk id="6148" creationId="{1BB56EB9-078F-4952-AC1F-149C7A0AE4D5}"/>
          </ac:spMkLst>
        </pc:spChg>
        <pc:spChg chg="add del">
          <ac:chgData name="Michał Pyclik" userId="6d1d9512d460d1ef" providerId="LiveId" clId="{D4423BDE-5C7E-4505-8DEC-4C01CDB5BB46}" dt="2021-02-20T11:11:21.943" v="2948" actId="26606"/>
          <ac:spMkLst>
            <pc:docMk/>
            <pc:sldMk cId="1176418641" sldId="282"/>
            <ac:spMk id="6149" creationId="{D3772EE4-ED5E-4D3A-A306-B22CF866786D}"/>
          </ac:spMkLst>
        </pc:spChg>
        <pc:spChg chg="add del">
          <ac:chgData name="Michał Pyclik" userId="6d1d9512d460d1ef" providerId="LiveId" clId="{D4423BDE-5C7E-4505-8DEC-4C01CDB5BB46}" dt="2021-02-20T11:11:21.943" v="2948" actId="26606"/>
          <ac:spMkLst>
            <pc:docMk/>
            <pc:sldMk cId="1176418641" sldId="282"/>
            <ac:spMk id="6150" creationId="{10058680-D07C-4893-B2B7-91543F18AB32}"/>
          </ac:spMkLst>
        </pc:spChg>
        <pc:spChg chg="add del">
          <ac:chgData name="Michał Pyclik" userId="6d1d9512d460d1ef" providerId="LiveId" clId="{D4423BDE-5C7E-4505-8DEC-4C01CDB5BB46}" dt="2021-02-20T11:11:21.943" v="2948" actId="26606"/>
          <ac:spMkLst>
            <pc:docMk/>
            <pc:sldMk cId="1176418641" sldId="282"/>
            <ac:spMk id="6151" creationId="{7B42427A-0A1F-4A55-8705-D9179F1E0CFB}"/>
          </ac:spMkLst>
        </pc:spChg>
        <pc:spChg chg="add del">
          <ac:chgData name="Michał Pyclik" userId="6d1d9512d460d1ef" providerId="LiveId" clId="{D4423BDE-5C7E-4505-8DEC-4C01CDB5BB46}" dt="2021-02-20T11:11:21.943" v="2948" actId="26606"/>
          <ac:spMkLst>
            <pc:docMk/>
            <pc:sldMk cId="1176418641" sldId="282"/>
            <ac:spMk id="6152" creationId="{EE54A6FE-D8CB-48A3-900B-053D4EBD3B85}"/>
          </ac:spMkLst>
        </pc:spChg>
        <pc:spChg chg="add">
          <ac:chgData name="Michał Pyclik" userId="6d1d9512d460d1ef" providerId="LiveId" clId="{D4423BDE-5C7E-4505-8DEC-4C01CDB5BB46}" dt="2021-02-20T11:11:21.954" v="2949" actId="26606"/>
          <ac:spMkLst>
            <pc:docMk/>
            <pc:sldMk cId="1176418641" sldId="282"/>
            <ac:spMk id="6154" creationId="{88C97474-5879-4DB5-B4F3-F0357104BC8E}"/>
          </ac:spMkLst>
        </pc:spChg>
        <pc:spChg chg="add">
          <ac:chgData name="Michał Pyclik" userId="6d1d9512d460d1ef" providerId="LiveId" clId="{D4423BDE-5C7E-4505-8DEC-4C01CDB5BB46}" dt="2021-02-20T11:11:21.954" v="2949" actId="26606"/>
          <ac:spMkLst>
            <pc:docMk/>
            <pc:sldMk cId="1176418641" sldId="282"/>
            <ac:spMk id="6155" creationId="{9831CBB7-4817-4B54-A7F9-0AE2D0C47870}"/>
          </ac:spMkLst>
        </pc:spChg>
        <pc:spChg chg="add">
          <ac:chgData name="Michał Pyclik" userId="6d1d9512d460d1ef" providerId="LiveId" clId="{D4423BDE-5C7E-4505-8DEC-4C01CDB5BB46}" dt="2021-02-20T11:11:21.954" v="2949" actId="26606"/>
          <ac:spMkLst>
            <pc:docMk/>
            <pc:sldMk cId="1176418641" sldId="282"/>
            <ac:spMk id="6156" creationId="{96BC321D-B05F-4857-8880-97F61B9B7858}"/>
          </ac:spMkLst>
        </pc:spChg>
        <pc:picChg chg="del">
          <ac:chgData name="Michał Pyclik" userId="6d1d9512d460d1ef" providerId="LiveId" clId="{D4423BDE-5C7E-4505-8DEC-4C01CDB5BB46}" dt="2021-02-20T11:11:08.570" v="2945" actId="478"/>
          <ac:picMkLst>
            <pc:docMk/>
            <pc:sldMk cId="1176418641" sldId="282"/>
            <ac:picMk id="5122" creationId="{E06B4B83-DD9C-4203-91ED-54F4D1D18C02}"/>
          </ac:picMkLst>
        </pc:picChg>
        <pc:picChg chg="add mod">
          <ac:chgData name="Michał Pyclik" userId="6d1d9512d460d1ef" providerId="LiveId" clId="{D4423BDE-5C7E-4505-8DEC-4C01CDB5BB46}" dt="2021-02-20T11:11:21.954" v="2949" actId="26606"/>
          <ac:picMkLst>
            <pc:docMk/>
            <pc:sldMk cId="1176418641" sldId="282"/>
            <ac:picMk id="6146" creationId="{DBD219FD-A896-47CA-817B-3584BB62B3DD}"/>
          </ac:picMkLst>
        </pc:picChg>
      </pc:sldChg>
      <pc:sldChg chg="delSp add del setBg delDesignElem">
        <pc:chgData name="Michał Pyclik" userId="6d1d9512d460d1ef" providerId="LiveId" clId="{D4423BDE-5C7E-4505-8DEC-4C01CDB5BB46}" dt="2021-02-20T11:10:27.353" v="2931" actId="47"/>
        <pc:sldMkLst>
          <pc:docMk/>
          <pc:sldMk cId="3492361371" sldId="282"/>
        </pc:sldMkLst>
        <pc:spChg chg="del">
          <ac:chgData name="Michał Pyclik" userId="6d1d9512d460d1ef" providerId="LiveId" clId="{D4423BDE-5C7E-4505-8DEC-4C01CDB5BB46}" dt="2021-02-20T11:10:12.610" v="2930"/>
          <ac:spMkLst>
            <pc:docMk/>
            <pc:sldMk cId="3492361371" sldId="282"/>
            <ac:spMk id="71" creationId="{1BB56EB9-078F-4952-AC1F-149C7A0AE4D5}"/>
          </ac:spMkLst>
        </pc:spChg>
        <pc:spChg chg="del">
          <ac:chgData name="Michał Pyclik" userId="6d1d9512d460d1ef" providerId="LiveId" clId="{D4423BDE-5C7E-4505-8DEC-4C01CDB5BB46}" dt="2021-02-20T11:10:12.610" v="2930"/>
          <ac:spMkLst>
            <pc:docMk/>
            <pc:sldMk cId="3492361371" sldId="282"/>
            <ac:spMk id="73" creationId="{D3772EE4-ED5E-4D3A-A306-B22CF866786D}"/>
          </ac:spMkLst>
        </pc:spChg>
        <pc:spChg chg="del">
          <ac:chgData name="Michał Pyclik" userId="6d1d9512d460d1ef" providerId="LiveId" clId="{D4423BDE-5C7E-4505-8DEC-4C01CDB5BB46}" dt="2021-02-20T11:10:12.610" v="2930"/>
          <ac:spMkLst>
            <pc:docMk/>
            <pc:sldMk cId="3492361371" sldId="282"/>
            <ac:spMk id="75" creationId="{10058680-D07C-4893-B2B7-91543F18AB32}"/>
          </ac:spMkLst>
        </pc:spChg>
        <pc:spChg chg="del">
          <ac:chgData name="Michał Pyclik" userId="6d1d9512d460d1ef" providerId="LiveId" clId="{D4423BDE-5C7E-4505-8DEC-4C01CDB5BB46}" dt="2021-02-20T11:10:12.610" v="2930"/>
          <ac:spMkLst>
            <pc:docMk/>
            <pc:sldMk cId="3492361371" sldId="282"/>
            <ac:spMk id="77" creationId="{7B42427A-0A1F-4A55-8705-D9179F1E0CFB}"/>
          </ac:spMkLst>
        </pc:spChg>
        <pc:spChg chg="del">
          <ac:chgData name="Michał Pyclik" userId="6d1d9512d460d1ef" providerId="LiveId" clId="{D4423BDE-5C7E-4505-8DEC-4C01CDB5BB46}" dt="2021-02-20T11:10:12.610" v="2930"/>
          <ac:spMkLst>
            <pc:docMk/>
            <pc:sldMk cId="3492361371" sldId="282"/>
            <ac:spMk id="79" creationId="{EE54A6FE-D8CB-48A3-900B-053D4EBD3B85}"/>
          </ac:spMkLst>
        </pc:spChg>
      </pc:sldChg>
      <pc:sldChg chg="addSp delSp add del setBg delDesignElem">
        <pc:chgData name="Michał Pyclik" userId="6d1d9512d460d1ef" providerId="LiveId" clId="{D4423BDE-5C7E-4505-8DEC-4C01CDB5BB46}" dt="2021-02-20T11:10:33.952" v="2936"/>
        <pc:sldMkLst>
          <pc:docMk/>
          <pc:sldMk cId="310700550" sldId="283"/>
        </pc:sldMkLst>
        <pc:spChg chg="add del">
          <ac:chgData name="Michał Pyclik" userId="6d1d9512d460d1ef" providerId="LiveId" clId="{D4423BDE-5C7E-4505-8DEC-4C01CDB5BB46}" dt="2021-02-20T11:10:33.952" v="2936"/>
          <ac:spMkLst>
            <pc:docMk/>
            <pc:sldMk cId="310700550" sldId="283"/>
            <ac:spMk id="71" creationId="{1BB56EB9-078F-4952-AC1F-149C7A0AE4D5}"/>
          </ac:spMkLst>
        </pc:spChg>
        <pc:spChg chg="add del">
          <ac:chgData name="Michał Pyclik" userId="6d1d9512d460d1ef" providerId="LiveId" clId="{D4423BDE-5C7E-4505-8DEC-4C01CDB5BB46}" dt="2021-02-20T11:10:33.952" v="2936"/>
          <ac:spMkLst>
            <pc:docMk/>
            <pc:sldMk cId="310700550" sldId="283"/>
            <ac:spMk id="73" creationId="{D3772EE4-ED5E-4D3A-A306-B22CF866786D}"/>
          </ac:spMkLst>
        </pc:spChg>
        <pc:spChg chg="add del">
          <ac:chgData name="Michał Pyclik" userId="6d1d9512d460d1ef" providerId="LiveId" clId="{D4423BDE-5C7E-4505-8DEC-4C01CDB5BB46}" dt="2021-02-20T11:10:33.952" v="2936"/>
          <ac:spMkLst>
            <pc:docMk/>
            <pc:sldMk cId="310700550" sldId="283"/>
            <ac:spMk id="75" creationId="{10058680-D07C-4893-B2B7-91543F18AB32}"/>
          </ac:spMkLst>
        </pc:spChg>
        <pc:spChg chg="add del">
          <ac:chgData name="Michał Pyclik" userId="6d1d9512d460d1ef" providerId="LiveId" clId="{D4423BDE-5C7E-4505-8DEC-4C01CDB5BB46}" dt="2021-02-20T11:10:33.952" v="2936"/>
          <ac:spMkLst>
            <pc:docMk/>
            <pc:sldMk cId="310700550" sldId="283"/>
            <ac:spMk id="77" creationId="{7B42427A-0A1F-4A55-8705-D9179F1E0CFB}"/>
          </ac:spMkLst>
        </pc:spChg>
        <pc:spChg chg="add del">
          <ac:chgData name="Michał Pyclik" userId="6d1d9512d460d1ef" providerId="LiveId" clId="{D4423BDE-5C7E-4505-8DEC-4C01CDB5BB46}" dt="2021-02-20T11:10:33.952" v="2936"/>
          <ac:spMkLst>
            <pc:docMk/>
            <pc:sldMk cId="310700550" sldId="283"/>
            <ac:spMk id="79" creationId="{EE54A6FE-D8CB-48A3-900B-053D4EBD3B85}"/>
          </ac:spMkLst>
        </pc:spChg>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0279B688-0816-44FE-A1BE-515B518DED28}">
      <dgm:prSet phldrT="[Tekst]"/>
      <dgm:spPr/>
      <dgm:t>
        <a:bodyPr/>
        <a:lstStyle/>
        <a:p>
          <a:r>
            <a:rPr lang="pl-PL" dirty="0"/>
            <a:t>Organizacja</a:t>
          </a:r>
          <a:br>
            <a:rPr lang="pl-PL" dirty="0"/>
          </a:br>
          <a:r>
            <a:rPr lang="pl-PL" dirty="0" smtClean="0"/>
            <a:t>1h</a:t>
          </a:r>
          <a:endParaRPr lang="pl-PL" dirty="0"/>
        </a:p>
      </dgm:t>
    </dgm:pt>
    <dgm:pt modelId="{DC03D81B-84DB-4957-BE36-34D03FC40D75}" type="parTrans" cxnId="{46C8E7E9-4153-4E7C-A8C1-F869852F983A}">
      <dgm:prSet/>
      <dgm:spPr/>
      <dgm:t>
        <a:bodyPr/>
        <a:lstStyle/>
        <a:p>
          <a:endParaRPr lang="pl-PL"/>
        </a:p>
      </dgm:t>
    </dgm:pt>
    <dgm:pt modelId="{C0BCAA3D-F094-4A7F-BFCD-338B1D8AF2D5}" type="sibTrans" cxnId="{46C8E7E9-4153-4E7C-A8C1-F869852F983A}">
      <dgm:prSet/>
      <dgm:spPr/>
      <dgm:t>
        <a:bodyPr/>
        <a:lstStyle/>
        <a:p>
          <a:endParaRPr lang="pl-PL"/>
        </a:p>
      </dgm:t>
    </dgm:pt>
    <dgm:pt modelId="{202AE7CE-E9AE-4FB8-9FFD-12BF07842B57}">
      <dgm:prSet phldrT="[Tekst]"/>
      <dgm:spPr/>
      <dgm:t>
        <a:bodyPr/>
        <a:lstStyle/>
        <a:p>
          <a:r>
            <a:rPr lang="pl-PL" dirty="0"/>
            <a:t>Podzielcie się </a:t>
          </a:r>
          <a:r>
            <a:rPr lang="pl-PL" dirty="0" smtClean="0"/>
            <a:t>3 </a:t>
          </a:r>
          <a:r>
            <a:rPr lang="pl-PL" dirty="0"/>
            <a:t>grupy i zapoznajcie z zadaniem.</a:t>
          </a:r>
        </a:p>
      </dgm:t>
    </dgm:pt>
    <dgm:pt modelId="{483C31B3-A626-4A61-B4C2-A196B27CFC18}" type="parTrans" cxnId="{DC6875B7-1707-4B1C-BAD1-6FAFE94E4E3D}">
      <dgm:prSet/>
      <dgm:spPr/>
      <dgm:t>
        <a:bodyPr/>
        <a:lstStyle/>
        <a:p>
          <a:endParaRPr lang="pl-PL"/>
        </a:p>
      </dgm:t>
    </dgm:pt>
    <dgm:pt modelId="{C2003AFC-BBAF-45F5-B655-5B46E7A5F592}" type="sibTrans" cxnId="{DC6875B7-1707-4B1C-BAD1-6FAFE94E4E3D}">
      <dgm:prSet/>
      <dgm:spPr/>
      <dgm:t>
        <a:bodyPr/>
        <a:lstStyle/>
        <a:p>
          <a:endParaRPr lang="pl-PL"/>
        </a:p>
      </dgm:t>
    </dgm:pt>
    <dgm:pt modelId="{B422BDDE-20BD-4ABA-8E00-946934571353}">
      <dgm:prSet phldrT="[Tekst]"/>
      <dgm:spPr/>
      <dgm:t>
        <a:bodyPr/>
        <a:lstStyle/>
        <a:p>
          <a:r>
            <a:rPr lang="pl-PL" dirty="0"/>
            <a:t>Informacje  2h</a:t>
          </a:r>
        </a:p>
      </dgm:t>
    </dgm:pt>
    <dgm:pt modelId="{EF81CFB4-B9B9-4131-9358-624C69CC043A}" type="parTrans" cxnId="{8116BFA2-29D7-4BF4-9297-AF8D1ACCF00A}">
      <dgm:prSet/>
      <dgm:spPr/>
      <dgm:t>
        <a:bodyPr/>
        <a:lstStyle/>
        <a:p>
          <a:endParaRPr lang="pl-PL"/>
        </a:p>
      </dgm:t>
    </dgm:pt>
    <dgm:pt modelId="{D3540E48-F506-4D33-AB57-0DB360352216}" type="sibTrans" cxnId="{8116BFA2-29D7-4BF4-9297-AF8D1ACCF00A}">
      <dgm:prSet/>
      <dgm:spPr/>
      <dgm:t>
        <a:bodyPr/>
        <a:lstStyle/>
        <a:p>
          <a:endParaRPr lang="pl-PL"/>
        </a:p>
      </dgm:t>
    </dgm:pt>
    <dgm:pt modelId="{0C6867D7-931A-47CF-AE63-5F37BD507410}">
      <dgm:prSet phldrT="[Tekst]"/>
      <dgm:spPr/>
      <dgm:t>
        <a:bodyPr/>
        <a:lstStyle/>
        <a:p>
          <a:r>
            <a:rPr lang="pl-PL" dirty="0"/>
            <a:t>Każda z grup niech wspólnie rozpocznie szukanie informacji niezbędnych</a:t>
          </a:r>
          <a:br>
            <a:rPr lang="pl-PL" dirty="0"/>
          </a:br>
          <a:r>
            <a:rPr lang="pl-PL" dirty="0"/>
            <a:t>do przygotowania prezentacji.</a:t>
          </a:r>
        </a:p>
      </dgm:t>
    </dgm:pt>
    <dgm:pt modelId="{E8F49570-6297-448E-87EB-E06CEB71B0C8}" type="parTrans" cxnId="{7D5B7707-784E-45BA-BB09-4E44ABED11CD}">
      <dgm:prSet/>
      <dgm:spPr/>
      <dgm:t>
        <a:bodyPr/>
        <a:lstStyle/>
        <a:p>
          <a:endParaRPr lang="pl-PL"/>
        </a:p>
      </dgm:t>
    </dgm:pt>
    <dgm:pt modelId="{8CC24039-F884-4296-B826-0752A519D6D5}" type="sibTrans" cxnId="{7D5B7707-784E-45BA-BB09-4E44ABED11CD}">
      <dgm:prSet/>
      <dgm:spPr/>
      <dgm:t>
        <a:bodyPr/>
        <a:lstStyle/>
        <a:p>
          <a:endParaRPr lang="pl-PL"/>
        </a:p>
      </dgm:t>
    </dgm:pt>
    <dgm:pt modelId="{CA9018F7-1711-479A-8482-77416F3A37F7}">
      <dgm:prSet phldrT="[Tekst]"/>
      <dgm:spPr/>
      <dgm:t>
        <a:bodyPr/>
        <a:lstStyle/>
        <a:p>
          <a:r>
            <a:rPr lang="pl-PL" dirty="0"/>
            <a:t>Prezentacja 4h</a:t>
          </a:r>
        </a:p>
      </dgm:t>
    </dgm:pt>
    <dgm:pt modelId="{A1260CD0-0D3D-48D6-8914-77446989C6B5}" type="parTrans" cxnId="{9A8B0F6C-AE20-419A-845C-C0A3A5A6EC8D}">
      <dgm:prSet/>
      <dgm:spPr/>
      <dgm:t>
        <a:bodyPr/>
        <a:lstStyle/>
        <a:p>
          <a:endParaRPr lang="pl-PL"/>
        </a:p>
      </dgm:t>
    </dgm:pt>
    <dgm:pt modelId="{637A7164-9CB5-47F7-8993-51E2C53BD439}" type="sibTrans" cxnId="{9A8B0F6C-AE20-419A-845C-C0A3A5A6EC8D}">
      <dgm:prSet/>
      <dgm:spPr/>
      <dgm:t>
        <a:bodyPr/>
        <a:lstStyle/>
        <a:p>
          <a:endParaRPr lang="pl-PL"/>
        </a:p>
      </dgm:t>
    </dgm:pt>
    <dgm:pt modelId="{F7E82CA5-64E9-4065-9487-43ADB58B6D48}">
      <dgm:prSet phldrT="[Tekst]"/>
      <dgm:spPr/>
      <dgm:t>
        <a:bodyPr/>
        <a:lstStyle/>
        <a:p>
          <a:r>
            <a:rPr lang="pl-PL" dirty="0"/>
            <a:t>Niech każda z grup przygotuj prezentację</a:t>
          </a:r>
        </a:p>
      </dgm:t>
    </dgm:pt>
    <dgm:pt modelId="{4F44FE7F-CA51-4817-A95E-9297BC878D6A}" type="parTrans" cxnId="{951FB53C-AFF8-4038-914C-85A80E754D1D}">
      <dgm:prSet/>
      <dgm:spPr/>
      <dgm:t>
        <a:bodyPr/>
        <a:lstStyle/>
        <a:p>
          <a:endParaRPr lang="pl-PL"/>
        </a:p>
      </dgm:t>
    </dgm:pt>
    <dgm:pt modelId="{6E4CAB44-DABE-4A9D-8111-877598206E96}" type="sibTrans" cxnId="{951FB53C-AFF8-4038-914C-85A80E754D1D}">
      <dgm:prSet/>
      <dgm:spPr/>
      <dgm:t>
        <a:bodyPr/>
        <a:lstStyle/>
        <a:p>
          <a:endParaRPr lang="pl-PL"/>
        </a:p>
      </dgm:t>
    </dgm:pt>
    <dgm:pt modelId="{74E1761D-1522-467B-8ABB-33BA41F55106}">
      <dgm:prSet phldrT="[Tekst]"/>
      <dgm:spPr/>
      <dgm:t>
        <a:bodyPr/>
        <a:lstStyle/>
        <a:p>
          <a:r>
            <a:rPr lang="pl-PL" dirty="0"/>
            <a:t>Zapoznajcie się z wprowadzeniem do tematu jaki przedstawię poniżej.</a:t>
          </a:r>
        </a:p>
      </dgm:t>
    </dgm:pt>
    <dgm:pt modelId="{98949832-101F-49D7-BE51-D8AF8E72C618}" type="parTrans" cxnId="{29EAED34-02FD-4A3F-8535-26D45EFA271B}">
      <dgm:prSet/>
      <dgm:spPr/>
      <dgm:t>
        <a:bodyPr/>
        <a:lstStyle/>
        <a:p>
          <a:endParaRPr lang="pl-PL"/>
        </a:p>
      </dgm:t>
    </dgm:pt>
    <dgm:pt modelId="{4AF61F14-9F90-427F-88B3-43138E858397}" type="sibTrans" cxnId="{29EAED34-02FD-4A3F-8535-26D45EFA271B}">
      <dgm:prSet/>
      <dgm:spPr/>
      <dgm:t>
        <a:bodyPr/>
        <a:lstStyle/>
        <a:p>
          <a:endParaRPr lang="pl-PL"/>
        </a:p>
      </dgm:t>
    </dgm:pt>
    <dgm:pt modelId="{F1BF865C-5FCF-42E4-AD5E-E1F3D673A01B}">
      <dgm:prSet phldrT="[Tekst]"/>
      <dgm:spPr/>
      <dgm:t>
        <a:bodyPr/>
        <a:lstStyle/>
        <a:p>
          <a:r>
            <a:rPr lang="pl-PL" dirty="0"/>
            <a:t>Jedną lekcję poświęcimy na prezentacje przygotowanych przez was wystąpień i dyskusje  </a:t>
          </a:r>
        </a:p>
      </dgm:t>
    </dgm:pt>
    <dgm:pt modelId="{270766B5-B5B8-492D-8B7C-2FAD86708F44}" type="parTrans" cxnId="{CCFA0147-B0C8-41B8-8915-2A778017B193}">
      <dgm:prSet/>
      <dgm:spPr/>
      <dgm:t>
        <a:bodyPr/>
        <a:lstStyle/>
        <a:p>
          <a:endParaRPr lang="pl-PL"/>
        </a:p>
      </dgm:t>
    </dgm:pt>
    <dgm:pt modelId="{FDE6DD6D-1086-4C21-BB17-097FAC318002}" type="sibTrans" cxnId="{CCFA0147-B0C8-41B8-8915-2A778017B193}">
      <dgm:prSet/>
      <dgm:spPr/>
      <dgm:t>
        <a:bodyPr/>
        <a:lstStyle/>
        <a:p>
          <a:endParaRPr lang="pl-PL"/>
        </a:p>
      </dgm:t>
    </dgm:pt>
    <dgm:pt modelId="{6AD0C5F4-ADCF-4861-92E1-753CCD7291F4}">
      <dgm:prSet phldrT="[Tekst]"/>
      <dgm:spPr/>
      <dgm:t>
        <a:bodyPr/>
        <a:lstStyle/>
        <a:p>
          <a:r>
            <a:rPr lang="pl-PL" dirty="0"/>
            <a:t>Zadbajcie o to by w każdej grupie były osoby ze zdolnościami </a:t>
          </a:r>
          <a:r>
            <a:rPr lang="pl-PL" dirty="0" smtClean="0"/>
            <a:t>analitycznymi, </a:t>
          </a:r>
          <a:r>
            <a:rPr lang="pl-PL" dirty="0"/>
            <a:t>umiejętnością obsługi Power Point oraz biegłe w wyszukiwaniu informacji.</a:t>
          </a:r>
        </a:p>
      </dgm:t>
    </dgm:pt>
    <dgm:pt modelId="{33EE5CD6-AF4A-441A-814D-275BE9C974F7}" type="parTrans" cxnId="{10363AFE-F0E7-41EC-918D-69D43FBC34C6}">
      <dgm:prSet/>
      <dgm:spPr/>
    </dgm:pt>
    <dgm:pt modelId="{CE773EE0-61D3-4B0F-ACD8-C9F8C8C4134D}" type="sibTrans" cxnId="{10363AFE-F0E7-41EC-918D-69D43FBC34C6}">
      <dgm:prSet/>
      <dgm:spPr/>
    </dgm:pt>
    <dgm:pt modelId="{6AE83490-82A9-4160-BBAF-433EC55C9DFE}">
      <dgm:prSet phldrT="[Tekst]"/>
      <dgm:spPr/>
      <dgm:t>
        <a:bodyPr/>
        <a:lstStyle/>
        <a:p>
          <a:r>
            <a:rPr lang="pl-PL" dirty="0" smtClean="0"/>
            <a:t>Wybierzcie role dla poszczególnych członków zespołu. </a:t>
          </a:r>
          <a:endParaRPr lang="pl-PL" dirty="0"/>
        </a:p>
      </dgm:t>
    </dgm:pt>
    <dgm:pt modelId="{C18F1597-A73C-44DA-A267-A28563523F4B}" type="parTrans" cxnId="{4E8BF8DD-045A-4B2B-85D0-184991086C75}">
      <dgm:prSet/>
      <dgm:spPr/>
    </dgm:pt>
    <dgm:pt modelId="{2ED4AE53-C42A-4E5D-A056-77E65FE6E28A}" type="sibTrans" cxnId="{4E8BF8DD-045A-4B2B-85D0-184991086C75}">
      <dgm:prSet/>
      <dgm:spPr/>
    </dgm:pt>
    <dgm:pt modelId="{601DE7A1-F855-4F67-A6DB-95F50F5EEF8D}">
      <dgm:prSet phldrT="[Tekst]"/>
      <dgm:spPr/>
      <dgm:t>
        <a:bodyPr/>
        <a:lstStyle/>
        <a:p>
          <a:r>
            <a:rPr lang="pl-PL" dirty="0"/>
            <a:t>Pamiętajcie na tym etapie pracy macie nie tylko zebrać materiały ale i zapoznać się z tematem.</a:t>
          </a:r>
        </a:p>
      </dgm:t>
    </dgm:pt>
    <dgm:pt modelId="{4ED6DEFD-5637-4AE3-87FF-7DD211636A87}" type="parTrans" cxnId="{C03DD2E5-230E-474D-AD1A-47B94BB14CB5}">
      <dgm:prSet/>
      <dgm:spPr/>
    </dgm:pt>
    <dgm:pt modelId="{15CEA464-BE4E-4626-A96B-92571C755C17}" type="sibTrans" cxnId="{C03DD2E5-230E-474D-AD1A-47B94BB14CB5}">
      <dgm:prSet/>
      <dgm:spPr/>
    </dgm:pt>
    <dgm:pt modelId="{538ACB5F-405B-4CE4-8397-E01E692E9DF8}" type="pres">
      <dgm:prSet presAssocID="{3A50010E-0E61-4FD0-8F52-5E15081E9B87}" presName="linearFlow" presStyleCnt="0">
        <dgm:presLayoutVars>
          <dgm:dir/>
          <dgm:animLvl val="lvl"/>
          <dgm:resizeHandles val="exact"/>
        </dgm:presLayoutVars>
      </dgm:prSet>
      <dgm:spPr/>
      <dgm:t>
        <a:bodyPr/>
        <a:lstStyle/>
        <a:p>
          <a:endParaRPr lang="pl-PL"/>
        </a:p>
      </dgm:t>
    </dgm:pt>
    <dgm:pt modelId="{F0C1DDDA-9496-4BD0-8959-286C270E6269}" type="pres">
      <dgm:prSet presAssocID="{0279B688-0816-44FE-A1BE-515B518DED28}" presName="composite" presStyleCnt="0"/>
      <dgm:spPr/>
    </dgm:pt>
    <dgm:pt modelId="{D479E51A-FEA4-4088-83DB-F1209000DC2B}" type="pres">
      <dgm:prSet presAssocID="{0279B688-0816-44FE-A1BE-515B518DED28}" presName="parentText" presStyleLbl="alignNode1" presStyleIdx="0" presStyleCnt="3">
        <dgm:presLayoutVars>
          <dgm:chMax val="1"/>
          <dgm:bulletEnabled val="1"/>
        </dgm:presLayoutVars>
      </dgm:prSet>
      <dgm:spPr/>
      <dgm:t>
        <a:bodyPr/>
        <a:lstStyle/>
        <a:p>
          <a:endParaRPr lang="pl-PL"/>
        </a:p>
      </dgm:t>
    </dgm:pt>
    <dgm:pt modelId="{2D5284F2-BACA-454C-BD29-2065883137F1}" type="pres">
      <dgm:prSet presAssocID="{0279B688-0816-44FE-A1BE-515B518DED28}" presName="descendantText" presStyleLbl="alignAcc1" presStyleIdx="0" presStyleCnt="3">
        <dgm:presLayoutVars>
          <dgm:bulletEnabled val="1"/>
        </dgm:presLayoutVars>
      </dgm:prSet>
      <dgm:spPr/>
      <dgm:t>
        <a:bodyPr/>
        <a:lstStyle/>
        <a:p>
          <a:endParaRPr lang="pl-PL"/>
        </a:p>
      </dgm:t>
    </dgm:pt>
    <dgm:pt modelId="{F0B97659-A2AC-4058-87F8-804D11667F27}" type="pres">
      <dgm:prSet presAssocID="{C0BCAA3D-F094-4A7F-BFCD-338B1D8AF2D5}" presName="sp" presStyleCnt="0"/>
      <dgm:spPr/>
    </dgm:pt>
    <dgm:pt modelId="{83D7F37A-3F56-4619-986D-7022630AB97E}" type="pres">
      <dgm:prSet presAssocID="{B422BDDE-20BD-4ABA-8E00-946934571353}" presName="composite" presStyleCnt="0"/>
      <dgm:spPr/>
    </dgm:pt>
    <dgm:pt modelId="{8DCA0A89-8A43-4725-92B3-8F533D558161}" type="pres">
      <dgm:prSet presAssocID="{B422BDDE-20BD-4ABA-8E00-946934571353}" presName="parentText" presStyleLbl="alignNode1" presStyleIdx="1" presStyleCnt="3">
        <dgm:presLayoutVars>
          <dgm:chMax val="1"/>
          <dgm:bulletEnabled val="1"/>
        </dgm:presLayoutVars>
      </dgm:prSet>
      <dgm:spPr/>
      <dgm:t>
        <a:bodyPr/>
        <a:lstStyle/>
        <a:p>
          <a:endParaRPr lang="pl-PL"/>
        </a:p>
      </dgm:t>
    </dgm:pt>
    <dgm:pt modelId="{B9DF6F9E-D9DE-4C69-B3EC-6E1EF04922D4}" type="pres">
      <dgm:prSet presAssocID="{B422BDDE-20BD-4ABA-8E00-946934571353}" presName="descendantText" presStyleLbl="alignAcc1" presStyleIdx="1" presStyleCnt="3">
        <dgm:presLayoutVars>
          <dgm:bulletEnabled val="1"/>
        </dgm:presLayoutVars>
      </dgm:prSet>
      <dgm:spPr/>
      <dgm:t>
        <a:bodyPr/>
        <a:lstStyle/>
        <a:p>
          <a:endParaRPr lang="pl-PL"/>
        </a:p>
      </dgm:t>
    </dgm:pt>
    <dgm:pt modelId="{34A6248D-E507-452F-9F93-665CBEA632A7}" type="pres">
      <dgm:prSet presAssocID="{D3540E48-F506-4D33-AB57-0DB360352216}" presName="sp" presStyleCnt="0"/>
      <dgm:spPr/>
    </dgm:pt>
    <dgm:pt modelId="{7C55ECC5-0845-4F6D-A877-BAA67ABA3909}" type="pres">
      <dgm:prSet presAssocID="{CA9018F7-1711-479A-8482-77416F3A37F7}" presName="composite" presStyleCnt="0"/>
      <dgm:spPr/>
    </dgm:pt>
    <dgm:pt modelId="{DFC421F9-A73E-4E92-A7AE-2357028A21F1}" type="pres">
      <dgm:prSet presAssocID="{CA9018F7-1711-479A-8482-77416F3A37F7}" presName="parentText" presStyleLbl="alignNode1" presStyleIdx="2" presStyleCnt="3">
        <dgm:presLayoutVars>
          <dgm:chMax val="1"/>
          <dgm:bulletEnabled val="1"/>
        </dgm:presLayoutVars>
      </dgm:prSet>
      <dgm:spPr/>
      <dgm:t>
        <a:bodyPr/>
        <a:lstStyle/>
        <a:p>
          <a:endParaRPr lang="pl-PL"/>
        </a:p>
      </dgm:t>
    </dgm:pt>
    <dgm:pt modelId="{E02A54A6-DA8A-446D-9661-679202CC7618}" type="pres">
      <dgm:prSet presAssocID="{CA9018F7-1711-479A-8482-77416F3A37F7}" presName="descendantText" presStyleLbl="alignAcc1" presStyleIdx="2" presStyleCnt="3">
        <dgm:presLayoutVars>
          <dgm:bulletEnabled val="1"/>
        </dgm:presLayoutVars>
      </dgm:prSet>
      <dgm:spPr/>
      <dgm:t>
        <a:bodyPr/>
        <a:lstStyle/>
        <a:p>
          <a:endParaRPr lang="pl-PL"/>
        </a:p>
      </dgm:t>
    </dgm:pt>
  </dgm:ptLst>
  <dgm:cxnLst>
    <dgm:cxn modelId="{2356A7F3-ECDE-4A6F-85B2-04A7197F0988}" type="presOf" srcId="{0279B688-0816-44FE-A1BE-515B518DED28}" destId="{D479E51A-FEA4-4088-83DB-F1209000DC2B}" srcOrd="0" destOrd="0" presId="urn:microsoft.com/office/officeart/2005/8/layout/chevron2"/>
    <dgm:cxn modelId="{B54E3536-DA30-4CCE-8F80-FB85EF4E969A}" type="presOf" srcId="{F7E82CA5-64E9-4065-9487-43ADB58B6D48}" destId="{E02A54A6-DA8A-446D-9661-679202CC7618}" srcOrd="0" destOrd="0" presId="urn:microsoft.com/office/officeart/2005/8/layout/chevron2"/>
    <dgm:cxn modelId="{46C8E7E9-4153-4E7C-A8C1-F869852F983A}" srcId="{3A50010E-0E61-4FD0-8F52-5E15081E9B87}" destId="{0279B688-0816-44FE-A1BE-515B518DED28}" srcOrd="0" destOrd="0" parTransId="{DC03D81B-84DB-4957-BE36-34D03FC40D75}" sibTransId="{C0BCAA3D-F094-4A7F-BFCD-338B1D8AF2D5}"/>
    <dgm:cxn modelId="{3AC9B6CC-7407-4094-BC85-FA34BE594694}" type="presOf" srcId="{6AD0C5F4-ADCF-4861-92E1-753CCD7291F4}" destId="{2D5284F2-BACA-454C-BD29-2065883137F1}" srcOrd="0" destOrd="1" presId="urn:microsoft.com/office/officeart/2005/8/layout/chevron2"/>
    <dgm:cxn modelId="{10363AFE-F0E7-41EC-918D-69D43FBC34C6}" srcId="{0279B688-0816-44FE-A1BE-515B518DED28}" destId="{6AD0C5F4-ADCF-4861-92E1-753CCD7291F4}" srcOrd="1" destOrd="0" parTransId="{33EE5CD6-AF4A-441A-814D-275BE9C974F7}" sibTransId="{CE773EE0-61D3-4B0F-ACD8-C9F8C8C4134D}"/>
    <dgm:cxn modelId="{ADAB8AF9-E970-44DA-A185-EB3AFADCADBB}" type="presOf" srcId="{0C6867D7-931A-47CF-AE63-5F37BD507410}" destId="{B9DF6F9E-D9DE-4C69-B3EC-6E1EF04922D4}" srcOrd="0" destOrd="1" presId="urn:microsoft.com/office/officeart/2005/8/layout/chevron2"/>
    <dgm:cxn modelId="{CCFA0147-B0C8-41B8-8915-2A778017B193}" srcId="{CA9018F7-1711-479A-8482-77416F3A37F7}" destId="{F1BF865C-5FCF-42E4-AD5E-E1F3D673A01B}" srcOrd="1" destOrd="0" parTransId="{270766B5-B5B8-492D-8B7C-2FAD86708F44}" sibTransId="{FDE6DD6D-1086-4C21-BB17-097FAC318002}"/>
    <dgm:cxn modelId="{4E8BF8DD-045A-4B2B-85D0-184991086C75}" srcId="{0279B688-0816-44FE-A1BE-515B518DED28}" destId="{6AE83490-82A9-4160-BBAF-433EC55C9DFE}" srcOrd="2" destOrd="0" parTransId="{C18F1597-A73C-44DA-A267-A28563523F4B}" sibTransId="{2ED4AE53-C42A-4E5D-A056-77E65FE6E28A}"/>
    <dgm:cxn modelId="{951FB53C-AFF8-4038-914C-85A80E754D1D}" srcId="{CA9018F7-1711-479A-8482-77416F3A37F7}" destId="{F7E82CA5-64E9-4065-9487-43ADB58B6D48}" srcOrd="0" destOrd="0" parTransId="{4F44FE7F-CA51-4817-A95E-9297BC878D6A}" sibTransId="{6E4CAB44-DABE-4A9D-8111-877598206E96}"/>
    <dgm:cxn modelId="{9A8B0F6C-AE20-419A-845C-C0A3A5A6EC8D}" srcId="{3A50010E-0E61-4FD0-8F52-5E15081E9B87}" destId="{CA9018F7-1711-479A-8482-77416F3A37F7}" srcOrd="2" destOrd="0" parTransId="{A1260CD0-0D3D-48D6-8914-77446989C6B5}" sibTransId="{637A7164-9CB5-47F7-8993-51E2C53BD439}"/>
    <dgm:cxn modelId="{DC6875B7-1707-4B1C-BAD1-6FAFE94E4E3D}" srcId="{0279B688-0816-44FE-A1BE-515B518DED28}" destId="{202AE7CE-E9AE-4FB8-9FFD-12BF07842B57}" srcOrd="0" destOrd="0" parTransId="{483C31B3-A626-4A61-B4C2-A196B27CFC18}" sibTransId="{C2003AFC-BBAF-45F5-B655-5B46E7A5F592}"/>
    <dgm:cxn modelId="{C03DD2E5-230E-474D-AD1A-47B94BB14CB5}" srcId="{B422BDDE-20BD-4ABA-8E00-946934571353}" destId="{601DE7A1-F855-4F67-A6DB-95F50F5EEF8D}" srcOrd="2" destOrd="0" parTransId="{4ED6DEFD-5637-4AE3-87FF-7DD211636A87}" sibTransId="{15CEA464-BE4E-4626-A96B-92571C755C17}"/>
    <dgm:cxn modelId="{CA3DD45A-950A-4F5D-9D67-3A93CE887F05}" type="presOf" srcId="{202AE7CE-E9AE-4FB8-9FFD-12BF07842B57}" destId="{2D5284F2-BACA-454C-BD29-2065883137F1}" srcOrd="0" destOrd="0" presId="urn:microsoft.com/office/officeart/2005/8/layout/chevron2"/>
    <dgm:cxn modelId="{8116BFA2-29D7-4BF4-9297-AF8D1ACCF00A}" srcId="{3A50010E-0E61-4FD0-8F52-5E15081E9B87}" destId="{B422BDDE-20BD-4ABA-8E00-946934571353}" srcOrd="1" destOrd="0" parTransId="{EF81CFB4-B9B9-4131-9358-624C69CC043A}" sibTransId="{D3540E48-F506-4D33-AB57-0DB360352216}"/>
    <dgm:cxn modelId="{285E5FE1-15EE-42B3-9504-B7B9B311B3E9}" type="presOf" srcId="{B422BDDE-20BD-4ABA-8E00-946934571353}" destId="{8DCA0A89-8A43-4725-92B3-8F533D558161}" srcOrd="0" destOrd="0" presId="urn:microsoft.com/office/officeart/2005/8/layout/chevron2"/>
    <dgm:cxn modelId="{30AC5F05-702C-437B-A839-925DF528AD0A}" type="presOf" srcId="{F1BF865C-5FCF-42E4-AD5E-E1F3D673A01B}" destId="{E02A54A6-DA8A-446D-9661-679202CC7618}" srcOrd="0" destOrd="1" presId="urn:microsoft.com/office/officeart/2005/8/layout/chevron2"/>
    <dgm:cxn modelId="{5FCE4C6B-9F3C-4BA6-B4D3-632768DC53F0}" type="presOf" srcId="{74E1761D-1522-467B-8ABB-33BA41F55106}" destId="{B9DF6F9E-D9DE-4C69-B3EC-6E1EF04922D4}" srcOrd="0" destOrd="0" presId="urn:microsoft.com/office/officeart/2005/8/layout/chevron2"/>
    <dgm:cxn modelId="{B2D25DDC-C920-441E-B240-0BC2DD631F08}" type="presOf" srcId="{CA9018F7-1711-479A-8482-77416F3A37F7}" destId="{DFC421F9-A73E-4E92-A7AE-2357028A21F1}" srcOrd="0" destOrd="0" presId="urn:microsoft.com/office/officeart/2005/8/layout/chevron2"/>
    <dgm:cxn modelId="{3164FF17-69B8-4E3B-B82F-92BD8DC449A3}" type="presOf" srcId="{6AE83490-82A9-4160-BBAF-433EC55C9DFE}" destId="{2D5284F2-BACA-454C-BD29-2065883137F1}" srcOrd="0" destOrd="2" presId="urn:microsoft.com/office/officeart/2005/8/layout/chevron2"/>
    <dgm:cxn modelId="{A6BBA51C-45BB-4D7B-88A6-666E456E20B5}" type="presOf" srcId="{3A50010E-0E61-4FD0-8F52-5E15081E9B87}" destId="{538ACB5F-405B-4CE4-8397-E01E692E9DF8}" srcOrd="0" destOrd="0" presId="urn:microsoft.com/office/officeart/2005/8/layout/chevron2"/>
    <dgm:cxn modelId="{29EAED34-02FD-4A3F-8535-26D45EFA271B}" srcId="{B422BDDE-20BD-4ABA-8E00-946934571353}" destId="{74E1761D-1522-467B-8ABB-33BA41F55106}" srcOrd="0" destOrd="0" parTransId="{98949832-101F-49D7-BE51-D8AF8E72C618}" sibTransId="{4AF61F14-9F90-427F-88B3-43138E858397}"/>
    <dgm:cxn modelId="{A8CF5FFF-DB06-4DB9-821C-A6F5C1438882}" type="presOf" srcId="{601DE7A1-F855-4F67-A6DB-95F50F5EEF8D}" destId="{B9DF6F9E-D9DE-4C69-B3EC-6E1EF04922D4}" srcOrd="0" destOrd="2" presId="urn:microsoft.com/office/officeart/2005/8/layout/chevron2"/>
    <dgm:cxn modelId="{7D5B7707-784E-45BA-BB09-4E44ABED11CD}" srcId="{B422BDDE-20BD-4ABA-8E00-946934571353}" destId="{0C6867D7-931A-47CF-AE63-5F37BD507410}" srcOrd="1" destOrd="0" parTransId="{E8F49570-6297-448E-87EB-E06CEB71B0C8}" sibTransId="{8CC24039-F884-4296-B826-0752A519D6D5}"/>
    <dgm:cxn modelId="{FC06D2D5-7CFD-4A6F-A716-686D7C2AD699}" type="presParOf" srcId="{538ACB5F-405B-4CE4-8397-E01E692E9DF8}" destId="{F0C1DDDA-9496-4BD0-8959-286C270E6269}" srcOrd="0" destOrd="0" presId="urn:microsoft.com/office/officeart/2005/8/layout/chevron2"/>
    <dgm:cxn modelId="{16028150-6B1C-4F03-A7FD-C373E30892B9}" type="presParOf" srcId="{F0C1DDDA-9496-4BD0-8959-286C270E6269}" destId="{D479E51A-FEA4-4088-83DB-F1209000DC2B}" srcOrd="0" destOrd="0" presId="urn:microsoft.com/office/officeart/2005/8/layout/chevron2"/>
    <dgm:cxn modelId="{CC18642E-A043-4046-82F1-9EF0CA1E34B2}" type="presParOf" srcId="{F0C1DDDA-9496-4BD0-8959-286C270E6269}" destId="{2D5284F2-BACA-454C-BD29-2065883137F1}" srcOrd="1" destOrd="0" presId="urn:microsoft.com/office/officeart/2005/8/layout/chevron2"/>
    <dgm:cxn modelId="{E6B51F98-808A-4AFB-858C-E42EB8D83DF4}" type="presParOf" srcId="{538ACB5F-405B-4CE4-8397-E01E692E9DF8}" destId="{F0B97659-A2AC-4058-87F8-804D11667F27}" srcOrd="1" destOrd="0" presId="urn:microsoft.com/office/officeart/2005/8/layout/chevron2"/>
    <dgm:cxn modelId="{E9B76807-AB07-4C1A-9945-37288E017C71}" type="presParOf" srcId="{538ACB5F-405B-4CE4-8397-E01E692E9DF8}" destId="{83D7F37A-3F56-4619-986D-7022630AB97E}" srcOrd="2" destOrd="0" presId="urn:microsoft.com/office/officeart/2005/8/layout/chevron2"/>
    <dgm:cxn modelId="{9E8314A9-5975-4868-8E72-A6A7349F393C}" type="presParOf" srcId="{83D7F37A-3F56-4619-986D-7022630AB97E}" destId="{8DCA0A89-8A43-4725-92B3-8F533D558161}" srcOrd="0" destOrd="0" presId="urn:microsoft.com/office/officeart/2005/8/layout/chevron2"/>
    <dgm:cxn modelId="{A3D97A25-0CCF-43BD-B0B1-4A1D305FBBF9}" type="presParOf" srcId="{83D7F37A-3F56-4619-986D-7022630AB97E}" destId="{B9DF6F9E-D9DE-4C69-B3EC-6E1EF04922D4}" srcOrd="1" destOrd="0" presId="urn:microsoft.com/office/officeart/2005/8/layout/chevron2"/>
    <dgm:cxn modelId="{2AFFDB90-A577-46FC-91FD-DA7789777C91}" type="presParOf" srcId="{538ACB5F-405B-4CE4-8397-E01E692E9DF8}" destId="{34A6248D-E507-452F-9F93-665CBEA632A7}" srcOrd="3" destOrd="0" presId="urn:microsoft.com/office/officeart/2005/8/layout/chevron2"/>
    <dgm:cxn modelId="{2DA24051-F411-47E5-8B5A-DD60B4CF0B3D}" type="presParOf" srcId="{538ACB5F-405B-4CE4-8397-E01E692E9DF8}" destId="{7C55ECC5-0845-4F6D-A877-BAA67ABA3909}" srcOrd="4" destOrd="0" presId="urn:microsoft.com/office/officeart/2005/8/layout/chevron2"/>
    <dgm:cxn modelId="{39E3A224-299F-4383-A275-2FD8E1C28EF8}" type="presParOf" srcId="{7C55ECC5-0845-4F6D-A877-BAA67ABA3909}" destId="{DFC421F9-A73E-4E92-A7AE-2357028A21F1}" srcOrd="0" destOrd="0" presId="urn:microsoft.com/office/officeart/2005/8/layout/chevron2"/>
    <dgm:cxn modelId="{499F7583-695B-4202-A7A1-8F1B965E5E5D}" type="presParOf" srcId="{7C55ECC5-0845-4F6D-A877-BAA67ABA3909}" destId="{E02A54A6-DA8A-446D-9661-679202CC761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F50C33F2-E1F4-4F0A-AE17-06F704849578}">
      <dgm:prSet phldrT="[Tekst]"/>
      <dgm:spPr/>
      <dgm:t>
        <a:bodyPr/>
        <a:lstStyle/>
        <a:p>
          <a:r>
            <a:rPr lang="pl-PL" dirty="0"/>
            <a:t>Prezentacja 1h</a:t>
          </a:r>
        </a:p>
      </dgm:t>
    </dgm:pt>
    <dgm:pt modelId="{5A277ACE-B3C0-4B9D-86A0-BBE30FC444C9}" type="parTrans" cxnId="{F7B432E9-CED4-4F18-A0F1-CC0433B6DA0E}">
      <dgm:prSet/>
      <dgm:spPr/>
      <dgm:t>
        <a:bodyPr/>
        <a:lstStyle/>
        <a:p>
          <a:endParaRPr lang="pl-PL"/>
        </a:p>
      </dgm:t>
    </dgm:pt>
    <dgm:pt modelId="{8EB30DB8-3966-4553-B900-25457D61099C}" type="sibTrans" cxnId="{F7B432E9-CED4-4F18-A0F1-CC0433B6DA0E}">
      <dgm:prSet/>
      <dgm:spPr/>
      <dgm:t>
        <a:bodyPr/>
        <a:lstStyle/>
        <a:p>
          <a:endParaRPr lang="pl-PL"/>
        </a:p>
      </dgm:t>
    </dgm:pt>
    <dgm:pt modelId="{5BA66B39-7C76-4D50-8F7E-0DF7C6CB1638}">
      <dgm:prSet phldrT="[Tekst]"/>
      <dgm:spPr/>
      <dgm:t>
        <a:bodyPr/>
        <a:lstStyle/>
        <a:p>
          <a:r>
            <a:rPr lang="pl-PL" dirty="0"/>
            <a:t>Każdy z grup będzie miała 2 lekcje na przygotowanie </a:t>
          </a:r>
          <a:r>
            <a:rPr lang="pl-PL" dirty="0" smtClean="0"/>
            <a:t>materiałów, </a:t>
          </a:r>
          <a:r>
            <a:rPr lang="pl-PL" dirty="0"/>
            <a:t>który będzie zobrazowaniem wiedzy zawartej w prezentacji.</a:t>
          </a:r>
        </a:p>
      </dgm:t>
    </dgm:pt>
    <dgm:pt modelId="{46A6F1FB-B1C9-4ACC-844B-CDC7F1679E63}" type="parTrans" cxnId="{15CC4B02-A471-4B8E-AA77-C3D40C02BD7C}">
      <dgm:prSet/>
      <dgm:spPr/>
      <dgm:t>
        <a:bodyPr/>
        <a:lstStyle/>
        <a:p>
          <a:endParaRPr lang="pl-PL"/>
        </a:p>
      </dgm:t>
    </dgm:pt>
    <dgm:pt modelId="{397903F1-C028-42B5-BFDE-AA9889605409}" type="sibTrans" cxnId="{15CC4B02-A471-4B8E-AA77-C3D40C02BD7C}">
      <dgm:prSet/>
      <dgm:spPr/>
      <dgm:t>
        <a:bodyPr/>
        <a:lstStyle/>
        <a:p>
          <a:endParaRPr lang="pl-PL"/>
        </a:p>
      </dgm:t>
    </dgm:pt>
    <dgm:pt modelId="{1539BEE6-FA2A-4EA6-882F-A8F1993026C6}">
      <dgm:prSet phldrT="[Tekst]"/>
      <dgm:spPr/>
      <dgm:t>
        <a:bodyPr/>
        <a:lstStyle/>
        <a:p>
          <a:r>
            <a:rPr lang="pl-PL" dirty="0"/>
            <a:t>Ewaluacja 2h</a:t>
          </a:r>
        </a:p>
      </dgm:t>
    </dgm:pt>
    <dgm:pt modelId="{A172832E-5061-4C3D-80CB-B155C4D1DEB6}" type="parTrans" cxnId="{83DAEBE8-BDF0-4CAA-9512-816AA1507D5D}">
      <dgm:prSet/>
      <dgm:spPr/>
      <dgm:t>
        <a:bodyPr/>
        <a:lstStyle/>
        <a:p>
          <a:endParaRPr lang="pl-PL"/>
        </a:p>
      </dgm:t>
    </dgm:pt>
    <dgm:pt modelId="{B1DA864C-5FC1-4E64-836B-C788CF51D339}" type="sibTrans" cxnId="{83DAEBE8-BDF0-4CAA-9512-816AA1507D5D}">
      <dgm:prSet/>
      <dgm:spPr/>
      <dgm:t>
        <a:bodyPr/>
        <a:lstStyle/>
        <a:p>
          <a:endParaRPr lang="pl-PL"/>
        </a:p>
      </dgm:t>
    </dgm:pt>
    <dgm:pt modelId="{6B619C58-CA3E-48CC-9627-9624DD1C685F}">
      <dgm:prSet phldrT="[Tekst]"/>
      <dgm:spPr/>
      <dgm:t>
        <a:bodyPr/>
        <a:lstStyle/>
        <a:p>
          <a:r>
            <a:rPr lang="pl-PL" dirty="0"/>
            <a:t>Wasze projekty przedstawicie na forum klasy.</a:t>
          </a:r>
        </a:p>
      </dgm:t>
    </dgm:pt>
    <dgm:pt modelId="{4B672069-959B-41FD-88E0-B04CF03AF510}" type="parTrans" cxnId="{FC5BA79A-E7B0-4F1D-8E34-BF575A9360EF}">
      <dgm:prSet/>
      <dgm:spPr/>
      <dgm:t>
        <a:bodyPr/>
        <a:lstStyle/>
        <a:p>
          <a:endParaRPr lang="pl-PL"/>
        </a:p>
      </dgm:t>
    </dgm:pt>
    <dgm:pt modelId="{BAE43412-A356-42BE-9A9E-E05427A1D387}" type="sibTrans" cxnId="{FC5BA79A-E7B0-4F1D-8E34-BF575A9360EF}">
      <dgm:prSet/>
      <dgm:spPr/>
      <dgm:t>
        <a:bodyPr/>
        <a:lstStyle/>
        <a:p>
          <a:endParaRPr lang="pl-PL"/>
        </a:p>
      </dgm:t>
    </dgm:pt>
    <dgm:pt modelId="{F1BF865C-5FCF-42E4-AD5E-E1F3D673A01B}">
      <dgm:prSet phldrT="[Tekst]"/>
      <dgm:spPr/>
      <dgm:t>
        <a:bodyPr/>
        <a:lstStyle/>
        <a:p>
          <a:r>
            <a:rPr lang="pl-PL" dirty="0"/>
            <a:t> Projektowanie 2h</a:t>
          </a:r>
        </a:p>
      </dgm:t>
    </dgm:pt>
    <dgm:pt modelId="{270766B5-B5B8-492D-8B7C-2FAD86708F44}" type="parTrans" cxnId="{CCFA0147-B0C8-41B8-8915-2A778017B193}">
      <dgm:prSet/>
      <dgm:spPr/>
      <dgm:t>
        <a:bodyPr/>
        <a:lstStyle/>
        <a:p>
          <a:endParaRPr lang="pl-PL"/>
        </a:p>
      </dgm:t>
    </dgm:pt>
    <dgm:pt modelId="{FDE6DD6D-1086-4C21-BB17-097FAC318002}" type="sibTrans" cxnId="{CCFA0147-B0C8-41B8-8915-2A778017B193}">
      <dgm:prSet/>
      <dgm:spPr/>
      <dgm:t>
        <a:bodyPr/>
        <a:lstStyle/>
        <a:p>
          <a:endParaRPr lang="pl-PL"/>
        </a:p>
      </dgm:t>
    </dgm:pt>
    <dgm:pt modelId="{7D843BE8-AA92-4827-803F-529A7EC0065B}">
      <dgm:prSet phldrT="[Tekst]"/>
      <dgm:spPr/>
      <dgm:t>
        <a:bodyPr/>
        <a:lstStyle/>
        <a:p>
          <a:r>
            <a:rPr lang="pl-PL" dirty="0"/>
            <a:t>Wspólnie omówimy efekty waszej pracy</a:t>
          </a:r>
        </a:p>
      </dgm:t>
    </dgm:pt>
    <dgm:pt modelId="{0BB30129-0315-4539-BBDB-E664DF179E27}" type="parTrans" cxnId="{CDAB3BEF-D114-48DB-A5DA-0C32F14AEF2A}">
      <dgm:prSet/>
      <dgm:spPr/>
      <dgm:t>
        <a:bodyPr/>
        <a:lstStyle/>
        <a:p>
          <a:endParaRPr lang="pl-PL"/>
        </a:p>
      </dgm:t>
    </dgm:pt>
    <dgm:pt modelId="{33D0FC3F-EBEA-4B2F-BAE8-1787E8081197}" type="sibTrans" cxnId="{CDAB3BEF-D114-48DB-A5DA-0C32F14AEF2A}">
      <dgm:prSet/>
      <dgm:spPr/>
      <dgm:t>
        <a:bodyPr/>
        <a:lstStyle/>
        <a:p>
          <a:endParaRPr lang="pl-PL"/>
        </a:p>
      </dgm:t>
    </dgm:pt>
    <dgm:pt modelId="{A75698D3-FE3C-4415-B529-82932F4C1C45}">
      <dgm:prSet phldrT="[Tekst]"/>
      <dgm:spPr/>
      <dgm:t>
        <a:bodyPr/>
        <a:lstStyle/>
        <a:p>
          <a:r>
            <a:rPr lang="pl-PL" dirty="0"/>
            <a:t>Pamiętajcie, że ważna jest zarówno estetyka jak i </a:t>
          </a:r>
          <a:r>
            <a:rPr lang="pl-PL" dirty="0" smtClean="0"/>
            <a:t>merytoryczne przygotowanie prezentacji </a:t>
          </a:r>
          <a:endParaRPr lang="pl-PL" dirty="0"/>
        </a:p>
      </dgm:t>
    </dgm:pt>
    <dgm:pt modelId="{ACF11DCF-7618-4A4A-85FE-DB5B60A7454D}" type="parTrans" cxnId="{F7BD9A35-F7D6-4C67-87D1-342691F1FC43}">
      <dgm:prSet/>
      <dgm:spPr/>
    </dgm:pt>
    <dgm:pt modelId="{06E2EF04-141E-4E78-9E33-A942CBE2E8BE}" type="sibTrans" cxnId="{F7BD9A35-F7D6-4C67-87D1-342691F1FC43}">
      <dgm:prSet/>
      <dgm:spPr/>
    </dgm:pt>
    <dgm:pt modelId="{E6910B91-A9D9-4615-94B9-BA44675C24A0}">
      <dgm:prSet phldrT="[Tekst]"/>
      <dgm:spPr/>
      <dgm:t>
        <a:bodyPr/>
        <a:lstStyle/>
        <a:p>
          <a:r>
            <a:rPr lang="pl-PL" dirty="0"/>
            <a:t>Pamiętajcie by uzasadnić dlaczego podjęliście takie a nie inne decyzje </a:t>
          </a:r>
          <a:r>
            <a:rPr lang="pl-PL" dirty="0" smtClean="0"/>
            <a:t>związane z przygotowaniem prezentacji</a:t>
          </a:r>
          <a:endParaRPr lang="pl-PL" dirty="0"/>
        </a:p>
      </dgm:t>
    </dgm:pt>
    <dgm:pt modelId="{D027BFD4-EADC-441D-82C4-798A95759B83}" type="parTrans" cxnId="{9BF36C66-DE09-4CED-AEBA-BC8CB0A17A82}">
      <dgm:prSet/>
      <dgm:spPr/>
    </dgm:pt>
    <dgm:pt modelId="{B8AE26FC-0713-458A-BD23-BB89732E2622}" type="sibTrans" cxnId="{9BF36C66-DE09-4CED-AEBA-BC8CB0A17A82}">
      <dgm:prSet/>
      <dgm:spPr/>
    </dgm:pt>
    <dgm:pt modelId="{985E2B1E-1B21-4B83-A404-12B373CE78EF}">
      <dgm:prSet phldrT="[Tekst]"/>
      <dgm:spPr/>
      <dgm:t>
        <a:bodyPr/>
        <a:lstStyle/>
        <a:p>
          <a:r>
            <a:rPr lang="pl-PL" dirty="0"/>
            <a:t>Zastanowimy się nad tym jak </a:t>
          </a:r>
          <a:r>
            <a:rPr lang="pl-PL" dirty="0" smtClean="0"/>
            <a:t>pismo naszych przodków wpłynęło na rozwój różnych społeczeństw. </a:t>
          </a:r>
          <a:endParaRPr lang="pl-PL" dirty="0"/>
        </a:p>
      </dgm:t>
    </dgm:pt>
    <dgm:pt modelId="{3CF19E30-3C3D-420B-AF0D-BBAC0D58A3DE}" type="parTrans" cxnId="{A07B9C73-729F-44D1-AB1B-E86806C86B9E}">
      <dgm:prSet/>
      <dgm:spPr/>
    </dgm:pt>
    <dgm:pt modelId="{7A4627C8-345F-4440-9358-9D96D53554B4}" type="sibTrans" cxnId="{A07B9C73-729F-44D1-AB1B-E86806C86B9E}">
      <dgm:prSet/>
      <dgm:spPr/>
    </dgm:pt>
    <dgm:pt modelId="{538ACB5F-405B-4CE4-8397-E01E692E9DF8}" type="pres">
      <dgm:prSet presAssocID="{3A50010E-0E61-4FD0-8F52-5E15081E9B87}" presName="linearFlow" presStyleCnt="0">
        <dgm:presLayoutVars>
          <dgm:dir/>
          <dgm:animLvl val="lvl"/>
          <dgm:resizeHandles val="exact"/>
        </dgm:presLayoutVars>
      </dgm:prSet>
      <dgm:spPr/>
      <dgm:t>
        <a:bodyPr/>
        <a:lstStyle/>
        <a:p>
          <a:endParaRPr lang="pl-PL"/>
        </a:p>
      </dgm:t>
    </dgm:pt>
    <dgm:pt modelId="{0207BB10-C32E-4D2C-9FE7-CEBBA628E09F}" type="pres">
      <dgm:prSet presAssocID="{F1BF865C-5FCF-42E4-AD5E-E1F3D673A01B}" presName="composite" presStyleCnt="0"/>
      <dgm:spPr/>
    </dgm:pt>
    <dgm:pt modelId="{38DEB213-0A46-476E-A44D-3490A385698B}" type="pres">
      <dgm:prSet presAssocID="{F1BF865C-5FCF-42E4-AD5E-E1F3D673A01B}" presName="parentText" presStyleLbl="alignNode1" presStyleIdx="0" presStyleCnt="3">
        <dgm:presLayoutVars>
          <dgm:chMax val="1"/>
          <dgm:bulletEnabled val="1"/>
        </dgm:presLayoutVars>
      </dgm:prSet>
      <dgm:spPr/>
      <dgm:t>
        <a:bodyPr/>
        <a:lstStyle/>
        <a:p>
          <a:endParaRPr lang="pl-PL"/>
        </a:p>
      </dgm:t>
    </dgm:pt>
    <dgm:pt modelId="{23B6B1F9-2716-4B2C-836F-3AFD0FEADC13}" type="pres">
      <dgm:prSet presAssocID="{F1BF865C-5FCF-42E4-AD5E-E1F3D673A01B}" presName="descendantText" presStyleLbl="alignAcc1" presStyleIdx="0" presStyleCnt="3">
        <dgm:presLayoutVars>
          <dgm:bulletEnabled val="1"/>
        </dgm:presLayoutVars>
      </dgm:prSet>
      <dgm:spPr/>
      <dgm:t>
        <a:bodyPr/>
        <a:lstStyle/>
        <a:p>
          <a:endParaRPr lang="pl-PL"/>
        </a:p>
      </dgm:t>
    </dgm:pt>
    <dgm:pt modelId="{71A30630-16F5-4E41-873C-D2BA9D0EE34E}" type="pres">
      <dgm:prSet presAssocID="{FDE6DD6D-1086-4C21-BB17-097FAC318002}" presName="sp" presStyleCnt="0"/>
      <dgm:spPr/>
    </dgm:pt>
    <dgm:pt modelId="{EC434200-85F2-414C-99C5-D2C744679087}" type="pres">
      <dgm:prSet presAssocID="{F50C33F2-E1F4-4F0A-AE17-06F704849578}" presName="composite" presStyleCnt="0"/>
      <dgm:spPr/>
    </dgm:pt>
    <dgm:pt modelId="{99B3E80B-70FD-4232-9513-4DA51EDB7683}" type="pres">
      <dgm:prSet presAssocID="{F50C33F2-E1F4-4F0A-AE17-06F704849578}" presName="parentText" presStyleLbl="alignNode1" presStyleIdx="1" presStyleCnt="3">
        <dgm:presLayoutVars>
          <dgm:chMax val="1"/>
          <dgm:bulletEnabled val="1"/>
        </dgm:presLayoutVars>
      </dgm:prSet>
      <dgm:spPr/>
      <dgm:t>
        <a:bodyPr/>
        <a:lstStyle/>
        <a:p>
          <a:endParaRPr lang="pl-PL"/>
        </a:p>
      </dgm:t>
    </dgm:pt>
    <dgm:pt modelId="{EC3C231E-9705-4A2B-ABE6-BC850F503BD2}" type="pres">
      <dgm:prSet presAssocID="{F50C33F2-E1F4-4F0A-AE17-06F704849578}" presName="descendantText" presStyleLbl="alignAcc1" presStyleIdx="1" presStyleCnt="3">
        <dgm:presLayoutVars>
          <dgm:bulletEnabled val="1"/>
        </dgm:presLayoutVars>
      </dgm:prSet>
      <dgm:spPr/>
      <dgm:t>
        <a:bodyPr/>
        <a:lstStyle/>
        <a:p>
          <a:endParaRPr lang="pl-PL"/>
        </a:p>
      </dgm:t>
    </dgm:pt>
    <dgm:pt modelId="{787D52E0-1BCB-4D41-884A-D1ED28D05F56}" type="pres">
      <dgm:prSet presAssocID="{8EB30DB8-3966-4553-B900-25457D61099C}" presName="sp" presStyleCnt="0"/>
      <dgm:spPr/>
    </dgm:pt>
    <dgm:pt modelId="{CACA60D2-9CF6-4BCB-87DB-DD8514B9AF9F}" type="pres">
      <dgm:prSet presAssocID="{1539BEE6-FA2A-4EA6-882F-A8F1993026C6}" presName="composite" presStyleCnt="0"/>
      <dgm:spPr/>
    </dgm:pt>
    <dgm:pt modelId="{BDF3200C-987C-44E6-AE8B-3C128F04A5E0}" type="pres">
      <dgm:prSet presAssocID="{1539BEE6-FA2A-4EA6-882F-A8F1993026C6}" presName="parentText" presStyleLbl="alignNode1" presStyleIdx="2" presStyleCnt="3">
        <dgm:presLayoutVars>
          <dgm:chMax val="1"/>
          <dgm:bulletEnabled val="1"/>
        </dgm:presLayoutVars>
      </dgm:prSet>
      <dgm:spPr/>
      <dgm:t>
        <a:bodyPr/>
        <a:lstStyle/>
        <a:p>
          <a:endParaRPr lang="pl-PL"/>
        </a:p>
      </dgm:t>
    </dgm:pt>
    <dgm:pt modelId="{F7FBEBED-401D-4F37-85C6-E1BE7F42CDE3}" type="pres">
      <dgm:prSet presAssocID="{1539BEE6-FA2A-4EA6-882F-A8F1993026C6}" presName="descendantText" presStyleLbl="alignAcc1" presStyleIdx="2" presStyleCnt="3">
        <dgm:presLayoutVars>
          <dgm:bulletEnabled val="1"/>
        </dgm:presLayoutVars>
      </dgm:prSet>
      <dgm:spPr/>
      <dgm:t>
        <a:bodyPr/>
        <a:lstStyle/>
        <a:p>
          <a:endParaRPr lang="pl-PL"/>
        </a:p>
      </dgm:t>
    </dgm:pt>
  </dgm:ptLst>
  <dgm:cxnLst>
    <dgm:cxn modelId="{9BF36C66-DE09-4CED-AEBA-BC8CB0A17A82}" srcId="{F50C33F2-E1F4-4F0A-AE17-06F704849578}" destId="{E6910B91-A9D9-4615-94B9-BA44675C24A0}" srcOrd="1" destOrd="0" parTransId="{D027BFD4-EADC-441D-82C4-798A95759B83}" sibTransId="{B8AE26FC-0713-458A-BD23-BB89732E2622}"/>
    <dgm:cxn modelId="{15CC4B02-A471-4B8E-AA77-C3D40C02BD7C}" srcId="{F1BF865C-5FCF-42E4-AD5E-E1F3D673A01B}" destId="{5BA66B39-7C76-4D50-8F7E-0DF7C6CB1638}" srcOrd="0" destOrd="0" parTransId="{46A6F1FB-B1C9-4ACC-844B-CDC7F1679E63}" sibTransId="{397903F1-C028-42B5-BFDE-AA9889605409}"/>
    <dgm:cxn modelId="{F7BD9A35-F7D6-4C67-87D1-342691F1FC43}" srcId="{F1BF865C-5FCF-42E4-AD5E-E1F3D673A01B}" destId="{A75698D3-FE3C-4415-B529-82932F4C1C45}" srcOrd="1" destOrd="0" parTransId="{ACF11DCF-7618-4A4A-85FE-DB5B60A7454D}" sibTransId="{06E2EF04-141E-4E78-9E33-A942CBE2E8BE}"/>
    <dgm:cxn modelId="{F7B432E9-CED4-4F18-A0F1-CC0433B6DA0E}" srcId="{3A50010E-0E61-4FD0-8F52-5E15081E9B87}" destId="{F50C33F2-E1F4-4F0A-AE17-06F704849578}" srcOrd="1" destOrd="0" parTransId="{5A277ACE-B3C0-4B9D-86A0-BBE30FC444C9}" sibTransId="{8EB30DB8-3966-4553-B900-25457D61099C}"/>
    <dgm:cxn modelId="{CDAB3BEF-D114-48DB-A5DA-0C32F14AEF2A}" srcId="{1539BEE6-FA2A-4EA6-882F-A8F1993026C6}" destId="{7D843BE8-AA92-4827-803F-529A7EC0065B}" srcOrd="0" destOrd="0" parTransId="{0BB30129-0315-4539-BBDB-E664DF179E27}" sibTransId="{33D0FC3F-EBEA-4B2F-BAE8-1787E8081197}"/>
    <dgm:cxn modelId="{A07B9C73-729F-44D1-AB1B-E86806C86B9E}" srcId="{1539BEE6-FA2A-4EA6-882F-A8F1993026C6}" destId="{985E2B1E-1B21-4B83-A404-12B373CE78EF}" srcOrd="1" destOrd="0" parTransId="{3CF19E30-3C3D-420B-AF0D-BBAC0D58A3DE}" sibTransId="{7A4627C8-345F-4440-9358-9D96D53554B4}"/>
    <dgm:cxn modelId="{5DE4AA13-9984-4237-B171-DB2073C09702}" type="presOf" srcId="{7D843BE8-AA92-4827-803F-529A7EC0065B}" destId="{F7FBEBED-401D-4F37-85C6-E1BE7F42CDE3}" srcOrd="0" destOrd="0" presId="urn:microsoft.com/office/officeart/2005/8/layout/chevron2"/>
    <dgm:cxn modelId="{CCFA0147-B0C8-41B8-8915-2A778017B193}" srcId="{3A50010E-0E61-4FD0-8F52-5E15081E9B87}" destId="{F1BF865C-5FCF-42E4-AD5E-E1F3D673A01B}" srcOrd="0" destOrd="0" parTransId="{270766B5-B5B8-492D-8B7C-2FAD86708F44}" sibTransId="{FDE6DD6D-1086-4C21-BB17-097FAC318002}"/>
    <dgm:cxn modelId="{8E258510-F115-4E97-A84B-9CC450B5E767}" type="presOf" srcId="{985E2B1E-1B21-4B83-A404-12B373CE78EF}" destId="{F7FBEBED-401D-4F37-85C6-E1BE7F42CDE3}" srcOrd="0" destOrd="1" presId="urn:microsoft.com/office/officeart/2005/8/layout/chevron2"/>
    <dgm:cxn modelId="{EBDFCFDE-9169-40C2-8315-D49E6771E33B}" type="presOf" srcId="{A75698D3-FE3C-4415-B529-82932F4C1C45}" destId="{23B6B1F9-2716-4B2C-836F-3AFD0FEADC13}" srcOrd="0" destOrd="1" presId="urn:microsoft.com/office/officeart/2005/8/layout/chevron2"/>
    <dgm:cxn modelId="{92391162-E2CE-4B13-BD60-21F7EC6304C4}" type="presOf" srcId="{1539BEE6-FA2A-4EA6-882F-A8F1993026C6}" destId="{BDF3200C-987C-44E6-AE8B-3C128F04A5E0}" srcOrd="0" destOrd="0" presId="urn:microsoft.com/office/officeart/2005/8/layout/chevron2"/>
    <dgm:cxn modelId="{A2E520D0-ADE6-4C50-824E-90E717E4DC59}" type="presOf" srcId="{5BA66B39-7C76-4D50-8F7E-0DF7C6CB1638}" destId="{23B6B1F9-2716-4B2C-836F-3AFD0FEADC13}" srcOrd="0" destOrd="0" presId="urn:microsoft.com/office/officeart/2005/8/layout/chevron2"/>
    <dgm:cxn modelId="{AC2F0BFF-9831-4562-90DD-68E1AB9F2D6E}" type="presOf" srcId="{6B619C58-CA3E-48CC-9627-9624DD1C685F}" destId="{EC3C231E-9705-4A2B-ABE6-BC850F503BD2}" srcOrd="0" destOrd="0" presId="urn:microsoft.com/office/officeart/2005/8/layout/chevron2"/>
    <dgm:cxn modelId="{FC5BA79A-E7B0-4F1D-8E34-BF575A9360EF}" srcId="{F50C33F2-E1F4-4F0A-AE17-06F704849578}" destId="{6B619C58-CA3E-48CC-9627-9624DD1C685F}" srcOrd="0" destOrd="0" parTransId="{4B672069-959B-41FD-88E0-B04CF03AF510}" sibTransId="{BAE43412-A356-42BE-9A9E-E05427A1D387}"/>
    <dgm:cxn modelId="{E1925C13-3130-40A7-846B-C5D4CB8BB180}" type="presOf" srcId="{E6910B91-A9D9-4615-94B9-BA44675C24A0}" destId="{EC3C231E-9705-4A2B-ABE6-BC850F503BD2}" srcOrd="0" destOrd="1" presId="urn:microsoft.com/office/officeart/2005/8/layout/chevron2"/>
    <dgm:cxn modelId="{83DAEBE8-BDF0-4CAA-9512-816AA1507D5D}" srcId="{3A50010E-0E61-4FD0-8F52-5E15081E9B87}" destId="{1539BEE6-FA2A-4EA6-882F-A8F1993026C6}" srcOrd="2" destOrd="0" parTransId="{A172832E-5061-4C3D-80CB-B155C4D1DEB6}" sibTransId="{B1DA864C-5FC1-4E64-836B-C788CF51D339}"/>
    <dgm:cxn modelId="{A6BBA51C-45BB-4D7B-88A6-666E456E20B5}" type="presOf" srcId="{3A50010E-0E61-4FD0-8F52-5E15081E9B87}" destId="{538ACB5F-405B-4CE4-8397-E01E692E9DF8}" srcOrd="0" destOrd="0" presId="urn:microsoft.com/office/officeart/2005/8/layout/chevron2"/>
    <dgm:cxn modelId="{B9DA5416-8B38-4129-8A0E-683D44987677}" type="presOf" srcId="{F50C33F2-E1F4-4F0A-AE17-06F704849578}" destId="{99B3E80B-70FD-4232-9513-4DA51EDB7683}" srcOrd="0" destOrd="0" presId="urn:microsoft.com/office/officeart/2005/8/layout/chevron2"/>
    <dgm:cxn modelId="{FEA19BB2-C908-4648-BCFB-CB622EC82A66}" type="presOf" srcId="{F1BF865C-5FCF-42E4-AD5E-E1F3D673A01B}" destId="{38DEB213-0A46-476E-A44D-3490A385698B}" srcOrd="0" destOrd="0" presId="urn:microsoft.com/office/officeart/2005/8/layout/chevron2"/>
    <dgm:cxn modelId="{4FE504CE-C8C7-4E9C-9DD7-4EA7EA2BE3B1}" type="presParOf" srcId="{538ACB5F-405B-4CE4-8397-E01E692E9DF8}" destId="{0207BB10-C32E-4D2C-9FE7-CEBBA628E09F}" srcOrd="0" destOrd="0" presId="urn:microsoft.com/office/officeart/2005/8/layout/chevron2"/>
    <dgm:cxn modelId="{B8A0E2E1-4E5C-4DE0-9C0F-50CFECC2FFE3}" type="presParOf" srcId="{0207BB10-C32E-4D2C-9FE7-CEBBA628E09F}" destId="{38DEB213-0A46-476E-A44D-3490A385698B}" srcOrd="0" destOrd="0" presId="urn:microsoft.com/office/officeart/2005/8/layout/chevron2"/>
    <dgm:cxn modelId="{8DCED421-F596-47B8-A2A9-AAC40DEDAB8D}" type="presParOf" srcId="{0207BB10-C32E-4D2C-9FE7-CEBBA628E09F}" destId="{23B6B1F9-2716-4B2C-836F-3AFD0FEADC13}" srcOrd="1" destOrd="0" presId="urn:microsoft.com/office/officeart/2005/8/layout/chevron2"/>
    <dgm:cxn modelId="{778F1CD7-4D8F-4C83-9945-1A89D6ECAD29}" type="presParOf" srcId="{538ACB5F-405B-4CE4-8397-E01E692E9DF8}" destId="{71A30630-16F5-4E41-873C-D2BA9D0EE34E}" srcOrd="1" destOrd="0" presId="urn:microsoft.com/office/officeart/2005/8/layout/chevron2"/>
    <dgm:cxn modelId="{3510447A-1BAB-448B-9AE8-1D227B68546E}" type="presParOf" srcId="{538ACB5F-405B-4CE4-8397-E01E692E9DF8}" destId="{EC434200-85F2-414C-99C5-D2C744679087}" srcOrd="2" destOrd="0" presId="urn:microsoft.com/office/officeart/2005/8/layout/chevron2"/>
    <dgm:cxn modelId="{6CC7EA36-858F-4464-8423-F055AF9B4A4E}" type="presParOf" srcId="{EC434200-85F2-414C-99C5-D2C744679087}" destId="{99B3E80B-70FD-4232-9513-4DA51EDB7683}" srcOrd="0" destOrd="0" presId="urn:microsoft.com/office/officeart/2005/8/layout/chevron2"/>
    <dgm:cxn modelId="{34DB83A1-44E5-46D5-AC0F-BCB46612609F}" type="presParOf" srcId="{EC434200-85F2-414C-99C5-D2C744679087}" destId="{EC3C231E-9705-4A2B-ABE6-BC850F503BD2}" srcOrd="1" destOrd="0" presId="urn:microsoft.com/office/officeart/2005/8/layout/chevron2"/>
    <dgm:cxn modelId="{28F4CFFE-2E0B-4D4F-B6BA-759BE03263E7}" type="presParOf" srcId="{538ACB5F-405B-4CE4-8397-E01E692E9DF8}" destId="{787D52E0-1BCB-4D41-884A-D1ED28D05F56}" srcOrd="3" destOrd="0" presId="urn:microsoft.com/office/officeart/2005/8/layout/chevron2"/>
    <dgm:cxn modelId="{88556437-C436-492F-BF9F-E65BBF5F2987}" type="presParOf" srcId="{538ACB5F-405B-4CE4-8397-E01E692E9DF8}" destId="{CACA60D2-9CF6-4BCB-87DB-DD8514B9AF9F}" srcOrd="4" destOrd="0" presId="urn:microsoft.com/office/officeart/2005/8/layout/chevron2"/>
    <dgm:cxn modelId="{F99C45A1-1CE8-447F-AC7B-B25AB9D20343}" type="presParOf" srcId="{CACA60D2-9CF6-4BCB-87DB-DD8514B9AF9F}" destId="{BDF3200C-987C-44E6-AE8B-3C128F04A5E0}" srcOrd="0" destOrd="0" presId="urn:microsoft.com/office/officeart/2005/8/layout/chevron2"/>
    <dgm:cxn modelId="{A429DADC-1C20-4F71-A46B-01E59E54201A}" type="presParOf" srcId="{CACA60D2-9CF6-4BCB-87DB-DD8514B9AF9F}" destId="{F7FBEBED-401D-4F37-85C6-E1BE7F42CDE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2" loCatId="pyramid" qsTypeId="urn:microsoft.com/office/officeart/2005/8/quickstyle/simple1" qsCatId="simple" csTypeId="urn:microsoft.com/office/officeart/2005/8/colors/accent3_5" csCatId="accent3"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8F456CD-7E38-4B01-B2FA-30E49DA624A0}" type="pres">
      <dgm:prSet presAssocID="{3E98D307-BFAA-4D97-9DC9-EE6AB3EA965A}" presName="compositeShape" presStyleCnt="0">
        <dgm:presLayoutVars>
          <dgm:dir/>
          <dgm:resizeHandles/>
        </dgm:presLayoutVars>
      </dgm:prSet>
      <dgm:spPr/>
    </dgm:pt>
    <dgm:pt modelId="{CF4B48C8-96F9-41DF-81B8-BF48735DDA18}" type="pres">
      <dgm:prSet presAssocID="{3E98D307-BFAA-4D97-9DC9-EE6AB3EA965A}" presName="pyramid" presStyleLbl="node1" presStyleIdx="0" presStyleCnt="1"/>
      <dgm:spPr/>
    </dgm:pt>
    <dgm:pt modelId="{8DB126F7-B99B-43F3-8209-153B57E262EF}" type="pres">
      <dgm:prSet presAssocID="{3E98D307-BFAA-4D97-9DC9-EE6AB3EA965A}" presName="theList" presStyleCnt="0"/>
      <dgm:spPr/>
    </dgm:pt>
    <dgm:pt modelId="{FA1F41DF-6E3A-47CF-812A-BAA0E64C5CF9}" type="pres">
      <dgm:prSet presAssocID="{D8063049-7493-41D4-B1CC-A03AC1B1AFDC}" presName="aNode" presStyleLbl="fgAcc1" presStyleIdx="0" presStyleCnt="6">
        <dgm:presLayoutVars>
          <dgm:bulletEnabled val="1"/>
        </dgm:presLayoutVars>
      </dgm:prSet>
      <dgm:spPr/>
      <dgm:t>
        <a:bodyPr/>
        <a:lstStyle/>
        <a:p>
          <a:endParaRPr lang="pl-PL"/>
        </a:p>
      </dgm:t>
    </dgm:pt>
    <dgm:pt modelId="{9EC41706-765F-42E5-864D-15FC2EBE4ED0}" type="pres">
      <dgm:prSet presAssocID="{D8063049-7493-41D4-B1CC-A03AC1B1AFDC}" presName="aSpace" presStyleCnt="0"/>
      <dgm:spPr/>
    </dgm:pt>
    <dgm:pt modelId="{1239C569-1EFD-4D4E-BEA2-D99764D0C727}" type="pres">
      <dgm:prSet presAssocID="{EDC471C4-26D6-4ABB-A2F2-0A4B2A2468B3}" presName="aNode" presStyleLbl="fgAcc1" presStyleIdx="1" presStyleCnt="6">
        <dgm:presLayoutVars>
          <dgm:bulletEnabled val="1"/>
        </dgm:presLayoutVars>
      </dgm:prSet>
      <dgm:spPr/>
      <dgm:t>
        <a:bodyPr/>
        <a:lstStyle/>
        <a:p>
          <a:endParaRPr lang="pl-PL"/>
        </a:p>
      </dgm:t>
    </dgm:pt>
    <dgm:pt modelId="{7036119B-7AFC-458D-8181-48FC909B6C24}" type="pres">
      <dgm:prSet presAssocID="{EDC471C4-26D6-4ABB-A2F2-0A4B2A2468B3}" presName="aSpace" presStyleCnt="0"/>
      <dgm:spPr/>
    </dgm:pt>
    <dgm:pt modelId="{0D6CCC1E-C3F7-4F89-9AD8-44606405C481}" type="pres">
      <dgm:prSet presAssocID="{2272E22D-0414-47B6-B861-2A354CA76915}" presName="aNode" presStyleLbl="fgAcc1" presStyleIdx="2" presStyleCnt="6">
        <dgm:presLayoutVars>
          <dgm:bulletEnabled val="1"/>
        </dgm:presLayoutVars>
      </dgm:prSet>
      <dgm:spPr/>
      <dgm:t>
        <a:bodyPr/>
        <a:lstStyle/>
        <a:p>
          <a:endParaRPr lang="pl-PL"/>
        </a:p>
      </dgm:t>
    </dgm:pt>
    <dgm:pt modelId="{AFCDFE33-30BC-4ACA-BB68-8F27E8F4FD7D}" type="pres">
      <dgm:prSet presAssocID="{2272E22D-0414-47B6-B861-2A354CA76915}" presName="aSpace" presStyleCnt="0"/>
      <dgm:spPr/>
    </dgm:pt>
    <dgm:pt modelId="{66A82263-B030-4FDA-B078-9E3DA72C3235}" type="pres">
      <dgm:prSet presAssocID="{10F0BCA8-E511-4366-A71A-BC7B3C73FA8B}" presName="aNode" presStyleLbl="fgAcc1" presStyleIdx="3" presStyleCnt="6">
        <dgm:presLayoutVars>
          <dgm:bulletEnabled val="1"/>
        </dgm:presLayoutVars>
      </dgm:prSet>
      <dgm:spPr/>
      <dgm:t>
        <a:bodyPr/>
        <a:lstStyle/>
        <a:p>
          <a:endParaRPr lang="pl-PL"/>
        </a:p>
      </dgm:t>
    </dgm:pt>
    <dgm:pt modelId="{166B83B9-58A9-43A8-87BA-C9E4C7F37C88}" type="pres">
      <dgm:prSet presAssocID="{10F0BCA8-E511-4366-A71A-BC7B3C73FA8B}" presName="aSpace" presStyleCnt="0"/>
      <dgm:spPr/>
    </dgm:pt>
    <dgm:pt modelId="{930BBE6E-4B67-4BDC-91AF-3540634870EB}" type="pres">
      <dgm:prSet presAssocID="{F893FA8B-B776-4162-A91B-B82610C26CE4}" presName="aNode" presStyleLbl="fgAcc1" presStyleIdx="4" presStyleCnt="6">
        <dgm:presLayoutVars>
          <dgm:bulletEnabled val="1"/>
        </dgm:presLayoutVars>
      </dgm:prSet>
      <dgm:spPr/>
      <dgm:t>
        <a:bodyPr/>
        <a:lstStyle/>
        <a:p>
          <a:endParaRPr lang="pl-PL"/>
        </a:p>
      </dgm:t>
    </dgm:pt>
    <dgm:pt modelId="{7FFFC14B-0965-4855-9E65-AE4DBE962BF8}" type="pres">
      <dgm:prSet presAssocID="{F893FA8B-B776-4162-A91B-B82610C26CE4}" presName="aSpace" presStyleCnt="0"/>
      <dgm:spPr/>
    </dgm:pt>
    <dgm:pt modelId="{5F605121-5E22-42A3-9D96-43D55BC98F3A}" type="pres">
      <dgm:prSet presAssocID="{35C7B276-D57D-4FF4-8F0C-B99055EA1493}" presName="aNode" presStyleLbl="fgAcc1" presStyleIdx="5" presStyleCnt="6">
        <dgm:presLayoutVars>
          <dgm:bulletEnabled val="1"/>
        </dgm:presLayoutVars>
      </dgm:prSet>
      <dgm:spPr/>
      <dgm:t>
        <a:bodyPr/>
        <a:lstStyle/>
        <a:p>
          <a:endParaRPr lang="pl-PL"/>
        </a:p>
      </dgm:t>
    </dgm:pt>
    <dgm:pt modelId="{80D6A1B1-8037-4656-BEF9-843B6145438E}" type="pres">
      <dgm:prSet presAssocID="{35C7B276-D57D-4FF4-8F0C-B99055EA1493}" presName="aSpace" presStyleCnt="0"/>
      <dgm:spPr/>
    </dgm:pt>
  </dgm:ptLst>
  <dgm:cxnLst>
    <dgm:cxn modelId="{8051B375-F44C-47CB-94AE-8C5661CE2092}" type="presOf" srcId="{35C7B276-D57D-4FF4-8F0C-B99055EA1493}" destId="{5F605121-5E22-42A3-9D96-43D55BC98F3A}" srcOrd="0" destOrd="0" presId="urn:microsoft.com/office/officeart/2005/8/layout/pyramid2"/>
    <dgm:cxn modelId="{600A2F1E-B8B2-4AAB-AB77-3AE7DC847089}" type="presOf" srcId="{D8063049-7493-41D4-B1CC-A03AC1B1AFDC}" destId="{FA1F41DF-6E3A-47CF-812A-BAA0E64C5CF9}" srcOrd="0" destOrd="0" presId="urn:microsoft.com/office/officeart/2005/8/layout/pyramid2"/>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82BE6A2E-F497-4E81-9C1A-43C5DA622153}" type="presOf" srcId="{F893FA8B-B776-4162-A91B-B82610C26CE4}" destId="{930BBE6E-4B67-4BDC-91AF-3540634870EB}" srcOrd="0" destOrd="0" presId="urn:microsoft.com/office/officeart/2005/8/layout/pyramid2"/>
    <dgm:cxn modelId="{948F757E-0256-4AB7-9FFA-1E0BA41D5390}" type="presOf" srcId="{3E98D307-BFAA-4D97-9DC9-EE6AB3EA965A}" destId="{28F456CD-7E38-4B01-B2FA-30E49DA624A0}" srcOrd="0" destOrd="0" presId="urn:microsoft.com/office/officeart/2005/8/layout/pyramid2"/>
    <dgm:cxn modelId="{6DDA3E74-459D-4AA1-A13D-659D969800B4}" type="presOf" srcId="{2272E22D-0414-47B6-B861-2A354CA76915}" destId="{0D6CCC1E-C3F7-4F89-9AD8-44606405C481}" srcOrd="0" destOrd="0" presId="urn:microsoft.com/office/officeart/2005/8/layout/pyramid2"/>
    <dgm:cxn modelId="{A61D65A6-2413-4969-9945-642AACA94B18}" srcId="{3E98D307-BFAA-4D97-9DC9-EE6AB3EA965A}" destId="{10F0BCA8-E511-4366-A71A-BC7B3C73FA8B}" srcOrd="3" destOrd="0" parTransId="{0C0D6BF3-19E5-4D05-8512-B201896E9BFA}" sibTransId="{280894DA-21F6-4438-A26C-8425B6B388FB}"/>
    <dgm:cxn modelId="{207194A5-D682-46B9-AF52-CE4AD2A92CC6}" srcId="{3E98D307-BFAA-4D97-9DC9-EE6AB3EA965A}" destId="{EDC471C4-26D6-4ABB-A2F2-0A4B2A2468B3}" srcOrd="1" destOrd="0" parTransId="{C21428C6-67F0-481A-9674-A8449B505BA5}" sibTransId="{F86B6B0B-3A18-4A98-AA8E-AD60E92A46FC}"/>
    <dgm:cxn modelId="{F8BCBCD2-0DE5-4B08-B53E-80EBC99F500B}" srcId="{3E98D307-BFAA-4D97-9DC9-EE6AB3EA965A}" destId="{F893FA8B-B776-4162-A91B-B82610C26CE4}" srcOrd="4" destOrd="0" parTransId="{34B0437A-3CC7-4168-B0D6-2D396C807ABC}" sibTransId="{70460CDA-86E6-43F1-92F3-635305F86151}"/>
    <dgm:cxn modelId="{FB3E0F3E-3B7F-474F-8B3C-6D01769B72CD}" type="presOf" srcId="{10F0BCA8-E511-4366-A71A-BC7B3C73FA8B}" destId="{66A82263-B030-4FDA-B078-9E3DA72C3235}" srcOrd="0" destOrd="0" presId="urn:microsoft.com/office/officeart/2005/8/layout/pyramid2"/>
    <dgm:cxn modelId="{A6A4CE6D-5D86-4856-888F-4FB3B8E4C0C5}" type="presOf" srcId="{EDC471C4-26D6-4ABB-A2F2-0A4B2A2468B3}" destId="{1239C569-1EFD-4D4E-BEA2-D99764D0C727}" srcOrd="0" destOrd="0" presId="urn:microsoft.com/office/officeart/2005/8/layout/pyramid2"/>
    <dgm:cxn modelId="{E97D67C7-F208-4766-A435-AACF245017E7}" srcId="{3E98D307-BFAA-4D97-9DC9-EE6AB3EA965A}" destId="{35C7B276-D57D-4FF4-8F0C-B99055EA1493}" srcOrd="5" destOrd="0" parTransId="{CF2AC14E-E4E2-4BED-9076-281CA7F4EEC5}" sibTransId="{DA374BE0-E313-4613-9F6C-6C2209C0AFB8}"/>
    <dgm:cxn modelId="{0EB89128-EB23-4B60-82F4-E00750141CC7}" type="presParOf" srcId="{28F456CD-7E38-4B01-B2FA-30E49DA624A0}" destId="{CF4B48C8-96F9-41DF-81B8-BF48735DDA18}" srcOrd="0" destOrd="0" presId="urn:microsoft.com/office/officeart/2005/8/layout/pyramid2"/>
    <dgm:cxn modelId="{3082793B-2DC4-438D-9585-F8B4C1CED13B}" type="presParOf" srcId="{28F456CD-7E38-4B01-B2FA-30E49DA624A0}" destId="{8DB126F7-B99B-43F3-8209-153B57E262EF}" srcOrd="1" destOrd="0" presId="urn:microsoft.com/office/officeart/2005/8/layout/pyramid2"/>
    <dgm:cxn modelId="{114D6CF1-C4A1-4047-A8A2-4EF99CBEB90E}" type="presParOf" srcId="{8DB126F7-B99B-43F3-8209-153B57E262EF}" destId="{FA1F41DF-6E3A-47CF-812A-BAA0E64C5CF9}" srcOrd="0" destOrd="0" presId="urn:microsoft.com/office/officeart/2005/8/layout/pyramid2"/>
    <dgm:cxn modelId="{D8E0ABBA-9513-4A9F-A4AB-ED784F4F44AC}" type="presParOf" srcId="{8DB126F7-B99B-43F3-8209-153B57E262EF}" destId="{9EC41706-765F-42E5-864D-15FC2EBE4ED0}" srcOrd="1" destOrd="0" presId="urn:microsoft.com/office/officeart/2005/8/layout/pyramid2"/>
    <dgm:cxn modelId="{E68E6F0C-E7DE-4854-8A7A-86346452A551}" type="presParOf" srcId="{8DB126F7-B99B-43F3-8209-153B57E262EF}" destId="{1239C569-1EFD-4D4E-BEA2-D99764D0C727}" srcOrd="2" destOrd="0" presId="urn:microsoft.com/office/officeart/2005/8/layout/pyramid2"/>
    <dgm:cxn modelId="{633045CE-DA60-4F3E-A682-3960FD7AE3B6}" type="presParOf" srcId="{8DB126F7-B99B-43F3-8209-153B57E262EF}" destId="{7036119B-7AFC-458D-8181-48FC909B6C24}" srcOrd="3" destOrd="0" presId="urn:microsoft.com/office/officeart/2005/8/layout/pyramid2"/>
    <dgm:cxn modelId="{1949BC26-D5AC-4F58-B83C-D7B0CBEC9DA4}" type="presParOf" srcId="{8DB126F7-B99B-43F3-8209-153B57E262EF}" destId="{0D6CCC1E-C3F7-4F89-9AD8-44606405C481}" srcOrd="4" destOrd="0" presId="urn:microsoft.com/office/officeart/2005/8/layout/pyramid2"/>
    <dgm:cxn modelId="{092B9F67-1A2C-4F44-A6BD-A67FBD7D80EE}" type="presParOf" srcId="{8DB126F7-B99B-43F3-8209-153B57E262EF}" destId="{AFCDFE33-30BC-4ACA-BB68-8F27E8F4FD7D}" srcOrd="5" destOrd="0" presId="urn:microsoft.com/office/officeart/2005/8/layout/pyramid2"/>
    <dgm:cxn modelId="{EAE792C5-E0E1-4161-BD16-D77890845081}" type="presParOf" srcId="{8DB126F7-B99B-43F3-8209-153B57E262EF}" destId="{66A82263-B030-4FDA-B078-9E3DA72C3235}" srcOrd="6" destOrd="0" presId="urn:microsoft.com/office/officeart/2005/8/layout/pyramid2"/>
    <dgm:cxn modelId="{A1E7DB8C-7B02-49FA-A48A-BD73F1FA6DA3}" type="presParOf" srcId="{8DB126F7-B99B-43F3-8209-153B57E262EF}" destId="{166B83B9-58A9-43A8-87BA-C9E4C7F37C88}" srcOrd="7" destOrd="0" presId="urn:microsoft.com/office/officeart/2005/8/layout/pyramid2"/>
    <dgm:cxn modelId="{298D4C05-B375-4BD0-989C-0612162789FC}" type="presParOf" srcId="{8DB126F7-B99B-43F3-8209-153B57E262EF}" destId="{930BBE6E-4B67-4BDC-91AF-3540634870EB}" srcOrd="8" destOrd="0" presId="urn:microsoft.com/office/officeart/2005/8/layout/pyramid2"/>
    <dgm:cxn modelId="{894A5746-5AE7-4E86-9C6B-B10F785C63BF}" type="presParOf" srcId="{8DB126F7-B99B-43F3-8209-153B57E262EF}" destId="{7FFFC14B-0965-4855-9E65-AE4DBE962BF8}" srcOrd="9" destOrd="0" presId="urn:microsoft.com/office/officeart/2005/8/layout/pyramid2"/>
    <dgm:cxn modelId="{3D17A030-3F3A-4A62-A627-B710D0AA11F2}" type="presParOf" srcId="{8DB126F7-B99B-43F3-8209-153B57E262EF}" destId="{5F605121-5E22-42A3-9D96-43D55BC98F3A}" srcOrd="10" destOrd="0" presId="urn:microsoft.com/office/officeart/2005/8/layout/pyramid2"/>
    <dgm:cxn modelId="{F8C71034-847F-4B42-88BA-7BF64A1F9A4E}" type="presParOf" srcId="{8DB126F7-B99B-43F3-8209-153B57E262EF}" destId="{80D6A1B1-8037-4656-BEF9-843B6145438E}"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79E51A-FEA4-4088-83DB-F1209000DC2B}">
      <dsp:nvSpPr>
        <dsp:cNvPr id="0" name=""/>
        <dsp:cNvSpPr/>
      </dsp:nvSpPr>
      <dsp:spPr>
        <a:xfrm rot="5400000">
          <a:off x="-286748" y="288353"/>
          <a:ext cx="1911654" cy="133815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a:t>Organizacja</a:t>
          </a:r>
          <a:br>
            <a:rPr lang="pl-PL" sz="2100" kern="1200" dirty="0"/>
          </a:br>
          <a:r>
            <a:rPr lang="pl-PL" sz="2100" kern="1200" dirty="0" smtClean="0"/>
            <a:t>1h</a:t>
          </a:r>
          <a:endParaRPr lang="pl-PL" sz="2100" kern="1200" dirty="0"/>
        </a:p>
      </dsp:txBody>
      <dsp:txXfrm rot="5400000">
        <a:off x="-286748" y="288353"/>
        <a:ext cx="1911654" cy="1338157"/>
      </dsp:txXfrm>
    </dsp:sp>
    <dsp:sp modelId="{2D5284F2-BACA-454C-BD29-2065883137F1}">
      <dsp:nvSpPr>
        <dsp:cNvPr id="0" name=""/>
        <dsp:cNvSpPr/>
      </dsp:nvSpPr>
      <dsp:spPr>
        <a:xfrm rot="5400000">
          <a:off x="5562766" y="-4223002"/>
          <a:ext cx="1242575" cy="969179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l-PL" sz="1900" kern="1200" dirty="0"/>
            <a:t>Podzielcie się </a:t>
          </a:r>
          <a:r>
            <a:rPr lang="pl-PL" sz="1900" kern="1200" dirty="0" smtClean="0"/>
            <a:t>3 </a:t>
          </a:r>
          <a:r>
            <a:rPr lang="pl-PL" sz="1900" kern="1200" dirty="0"/>
            <a:t>grupy i zapoznajcie z zadaniem.</a:t>
          </a:r>
        </a:p>
        <a:p>
          <a:pPr marL="171450" lvl="1" indent="-171450" algn="l" defTabSz="844550">
            <a:lnSpc>
              <a:spcPct val="90000"/>
            </a:lnSpc>
            <a:spcBef>
              <a:spcPct val="0"/>
            </a:spcBef>
            <a:spcAft>
              <a:spcPct val="15000"/>
            </a:spcAft>
            <a:buChar char="••"/>
          </a:pPr>
          <a:r>
            <a:rPr lang="pl-PL" sz="1900" kern="1200" dirty="0"/>
            <a:t>Zadbajcie o to by w każdej grupie były osoby ze zdolnościami </a:t>
          </a:r>
          <a:r>
            <a:rPr lang="pl-PL" sz="1900" kern="1200" dirty="0" smtClean="0"/>
            <a:t>analitycznymi, </a:t>
          </a:r>
          <a:r>
            <a:rPr lang="pl-PL" sz="1900" kern="1200" dirty="0"/>
            <a:t>umiejętnością obsługi Power Point oraz biegłe w wyszukiwaniu informacji.</a:t>
          </a:r>
        </a:p>
        <a:p>
          <a:pPr marL="171450" lvl="1" indent="-171450" algn="l" defTabSz="844550">
            <a:lnSpc>
              <a:spcPct val="90000"/>
            </a:lnSpc>
            <a:spcBef>
              <a:spcPct val="0"/>
            </a:spcBef>
            <a:spcAft>
              <a:spcPct val="15000"/>
            </a:spcAft>
            <a:buChar char="••"/>
          </a:pPr>
          <a:r>
            <a:rPr lang="pl-PL" sz="1900" kern="1200" dirty="0" smtClean="0"/>
            <a:t>Wybierzcie role dla poszczególnych członków zespołu. </a:t>
          </a:r>
          <a:endParaRPr lang="pl-PL" sz="1900" kern="1200" dirty="0"/>
        </a:p>
      </dsp:txBody>
      <dsp:txXfrm rot="5400000">
        <a:off x="5562766" y="-4223002"/>
        <a:ext cx="1242575" cy="9691792"/>
      </dsp:txXfrm>
    </dsp:sp>
    <dsp:sp modelId="{8DCA0A89-8A43-4725-92B3-8F533D558161}">
      <dsp:nvSpPr>
        <dsp:cNvPr id="0" name=""/>
        <dsp:cNvSpPr/>
      </dsp:nvSpPr>
      <dsp:spPr>
        <a:xfrm rot="5400000">
          <a:off x="-286748" y="2008806"/>
          <a:ext cx="1911654" cy="133815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a:t>Informacje  2h</a:t>
          </a:r>
        </a:p>
      </dsp:txBody>
      <dsp:txXfrm rot="5400000">
        <a:off x="-286748" y="2008806"/>
        <a:ext cx="1911654" cy="1338157"/>
      </dsp:txXfrm>
    </dsp:sp>
    <dsp:sp modelId="{B9DF6F9E-D9DE-4C69-B3EC-6E1EF04922D4}">
      <dsp:nvSpPr>
        <dsp:cNvPr id="0" name=""/>
        <dsp:cNvSpPr/>
      </dsp:nvSpPr>
      <dsp:spPr>
        <a:xfrm rot="5400000">
          <a:off x="5562766" y="-2502550"/>
          <a:ext cx="1242575" cy="969179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l-PL" sz="1900" kern="1200" dirty="0"/>
            <a:t>Zapoznajcie się z wprowadzeniem do tematu jaki przedstawię poniżej.</a:t>
          </a:r>
        </a:p>
        <a:p>
          <a:pPr marL="171450" lvl="1" indent="-171450" algn="l" defTabSz="844550">
            <a:lnSpc>
              <a:spcPct val="90000"/>
            </a:lnSpc>
            <a:spcBef>
              <a:spcPct val="0"/>
            </a:spcBef>
            <a:spcAft>
              <a:spcPct val="15000"/>
            </a:spcAft>
            <a:buChar char="••"/>
          </a:pPr>
          <a:r>
            <a:rPr lang="pl-PL" sz="1900" kern="1200" dirty="0"/>
            <a:t>Każda z grup niech wspólnie rozpocznie szukanie informacji niezbędnych</a:t>
          </a:r>
          <a:br>
            <a:rPr lang="pl-PL" sz="1900" kern="1200" dirty="0"/>
          </a:br>
          <a:r>
            <a:rPr lang="pl-PL" sz="1900" kern="1200" dirty="0"/>
            <a:t>do przygotowania prezentacji.</a:t>
          </a:r>
        </a:p>
        <a:p>
          <a:pPr marL="171450" lvl="1" indent="-171450" algn="l" defTabSz="844550">
            <a:lnSpc>
              <a:spcPct val="90000"/>
            </a:lnSpc>
            <a:spcBef>
              <a:spcPct val="0"/>
            </a:spcBef>
            <a:spcAft>
              <a:spcPct val="15000"/>
            </a:spcAft>
            <a:buChar char="••"/>
          </a:pPr>
          <a:r>
            <a:rPr lang="pl-PL" sz="1900" kern="1200" dirty="0"/>
            <a:t>Pamiętajcie na tym etapie pracy macie nie tylko zebrać materiały ale i zapoznać się z tematem.</a:t>
          </a:r>
        </a:p>
      </dsp:txBody>
      <dsp:txXfrm rot="5400000">
        <a:off x="5562766" y="-2502550"/>
        <a:ext cx="1242575" cy="9691792"/>
      </dsp:txXfrm>
    </dsp:sp>
    <dsp:sp modelId="{DFC421F9-A73E-4E92-A7AE-2357028A21F1}">
      <dsp:nvSpPr>
        <dsp:cNvPr id="0" name=""/>
        <dsp:cNvSpPr/>
      </dsp:nvSpPr>
      <dsp:spPr>
        <a:xfrm rot="5400000">
          <a:off x="-286748" y="3729258"/>
          <a:ext cx="1911654" cy="133815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a:t>Prezentacja 4h</a:t>
          </a:r>
        </a:p>
      </dsp:txBody>
      <dsp:txXfrm rot="5400000">
        <a:off x="-286748" y="3729258"/>
        <a:ext cx="1911654" cy="1338157"/>
      </dsp:txXfrm>
    </dsp:sp>
    <dsp:sp modelId="{E02A54A6-DA8A-446D-9661-679202CC7618}">
      <dsp:nvSpPr>
        <dsp:cNvPr id="0" name=""/>
        <dsp:cNvSpPr/>
      </dsp:nvSpPr>
      <dsp:spPr>
        <a:xfrm rot="5400000">
          <a:off x="5562766" y="-782098"/>
          <a:ext cx="1242575" cy="969179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l-PL" sz="1900" kern="1200" dirty="0"/>
            <a:t>Niech każda z grup przygotuj prezentację</a:t>
          </a:r>
        </a:p>
        <a:p>
          <a:pPr marL="171450" lvl="1" indent="-171450" algn="l" defTabSz="844550">
            <a:lnSpc>
              <a:spcPct val="90000"/>
            </a:lnSpc>
            <a:spcBef>
              <a:spcPct val="0"/>
            </a:spcBef>
            <a:spcAft>
              <a:spcPct val="15000"/>
            </a:spcAft>
            <a:buChar char="••"/>
          </a:pPr>
          <a:r>
            <a:rPr lang="pl-PL" sz="1900" kern="1200" dirty="0"/>
            <a:t>Jedną lekcję poświęcimy na prezentacje przygotowanych przez was wystąpień i dyskusje  </a:t>
          </a:r>
        </a:p>
      </dsp:txBody>
      <dsp:txXfrm rot="5400000">
        <a:off x="5562766" y="-782098"/>
        <a:ext cx="1242575" cy="96917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663891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297226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417124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874949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40124998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201119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845480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9548263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05347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40863813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209536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9863524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374813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987553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5975644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95106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5685037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pPr/>
              <a:t>9/22/2021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11286188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ites.google.com/site/bibliotekamg2/historia-pisma-i-druku" TargetMode="External"/><Relationship Id="rId13" Type="http://schemas.openxmlformats.org/officeDocument/2006/relationships/hyperlink" Target="http://www.andrzejgrych.pl/historia-pisma/" TargetMode="External"/><Relationship Id="rId3" Type="http://schemas.openxmlformats.org/officeDocument/2006/relationships/hyperlink" Target="https://lekcjaliteratury.pl/pismo-historia-rodzaje/" TargetMode="External"/><Relationship Id="rId7" Type="http://schemas.openxmlformats.org/officeDocument/2006/relationships/hyperlink" Target="https://www.youtube.com/watch?v=VF0W8PJnHHc" TargetMode="External"/><Relationship Id="rId12" Type="http://schemas.openxmlformats.org/officeDocument/2006/relationships/hyperlink" Target="https://www.szkolnictwo.pl/szukaj,Pismo_piktograficzne" TargetMode="External"/><Relationship Id="rId2" Type="http://schemas.openxmlformats.org/officeDocument/2006/relationships/hyperlink" Target="https://www.focus.pl/artykul/historia-pisma-jakie-sa-jego-rodzaje-i-jak-sie-rozwijalo" TargetMode="External"/><Relationship Id="rId1" Type="http://schemas.openxmlformats.org/officeDocument/2006/relationships/slideLayout" Target="../slideLayouts/slideLayout2.xml"/><Relationship Id="rId6" Type="http://schemas.openxmlformats.org/officeDocument/2006/relationships/hyperlink" Target="http://www.splisi.ostnet.pl/pdf/Dzieje_pisma.pdf" TargetMode="External"/><Relationship Id="rId11" Type="http://schemas.openxmlformats.org/officeDocument/2006/relationships/hyperlink" Target="https://encyklopedia.pwn.pl/haslo/ideograficzne-pismo;3913850.html" TargetMode="External"/><Relationship Id="rId5" Type="http://schemas.openxmlformats.org/officeDocument/2006/relationships/hyperlink" Target="https://archeologia.com.pl/pismo-klinowe-najstarsze-pismo-na-swiecie/" TargetMode="External"/><Relationship Id="rId10" Type="http://schemas.openxmlformats.org/officeDocument/2006/relationships/hyperlink" Target="https://www.alebiblioteka.pl/historia-pisma/" TargetMode="External"/><Relationship Id="rId4" Type="http://schemas.openxmlformats.org/officeDocument/2006/relationships/hyperlink" Target="https://sciaga.pl/tekst/103552-104-historia-pisma" TargetMode="External"/><Relationship Id="rId9" Type="http://schemas.openxmlformats.org/officeDocument/2006/relationships/hyperlink" Target="http://www.pedagogiczna.edu.pl/warsztat/2007/1/070102.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DA182162-B517-4B41-B039-339F87FAE1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EF608E55-EBC6-4977-B112-7075FC8F63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5744" y="908054"/>
            <a:ext cx="7239406" cy="497061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71424E59-C207-4CD6-8833-3AE780C449A5}"/>
              </a:ext>
            </a:extLst>
          </p:cNvPr>
          <p:cNvSpPr>
            <a:spLocks noGrp="1"/>
          </p:cNvSpPr>
          <p:nvPr>
            <p:ph type="ctrTitle"/>
          </p:nvPr>
        </p:nvSpPr>
        <p:spPr>
          <a:xfrm>
            <a:off x="1159565" y="1170968"/>
            <a:ext cx="6446386" cy="4474770"/>
          </a:xfrm>
        </p:spPr>
        <p:txBody>
          <a:bodyPr anchor="ctr">
            <a:normAutofit/>
          </a:bodyPr>
          <a:lstStyle/>
          <a:p>
            <a:pPr algn="r"/>
            <a:r>
              <a:rPr lang="pl-PL" sz="60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Historia Pisma</a:t>
            </a:r>
            <a:endParaRPr lang="pl-PL" sz="6000" dirty="0">
              <a:solidFill>
                <a:srgbClr val="FFFFFF"/>
              </a:solidFill>
            </a:endParaRPr>
          </a:p>
        </p:txBody>
      </p:sp>
      <p:sp>
        <p:nvSpPr>
          <p:cNvPr id="22" name="Rectangle 21">
            <a:extLst>
              <a:ext uri="{FF2B5EF4-FFF2-40B4-BE49-F238E27FC236}">
                <a16:creationId xmlns="" xmlns:a16="http://schemas.microsoft.com/office/drawing/2014/main" id="{A2F92874-EB6E-497E-88EA-BC2A8F551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8" y="908054"/>
            <a:ext cx="3378706" cy="49706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 xmlns:a16="http://schemas.microsoft.com/office/drawing/2014/main" id="{8BEF4DBE-A60E-4AAE-9D62-1147461CD5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5745" y="751211"/>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 xmlns:a16="http://schemas.microsoft.com/office/drawing/2014/main" id="{33955649-790D-4997-9D50-C1D8E32C1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754768"/>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 xmlns:a16="http://schemas.microsoft.com/office/drawing/2014/main" id="{18839B1D-4A8C-403C-9D1B-B83CF1DB6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5745" y="5946475"/>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 xmlns:a16="http://schemas.microsoft.com/office/drawing/2014/main" id="{19818AF9-99F4-4DD9-A3EB-0A3477509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5950032"/>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2" descr="EOG logo"/>
          <p:cNvPicPr>
            <a:picLocks noChangeAspect="1" noChangeArrowheads="1"/>
          </p:cNvPicPr>
          <p:nvPr/>
        </p:nvPicPr>
        <p:blipFill>
          <a:blip r:embed="rId2" cstate="print"/>
          <a:srcRect/>
          <a:stretch>
            <a:fillRect/>
          </a:stretch>
        </p:blipFill>
        <p:spPr bwMode="auto">
          <a:xfrm>
            <a:off x="10489739" y="320014"/>
            <a:ext cx="1279159" cy="896329"/>
          </a:xfrm>
          <a:prstGeom prst="rect">
            <a:avLst/>
          </a:prstGeom>
          <a:noFill/>
        </p:spPr>
      </p:pic>
    </p:spTree>
    <p:extLst>
      <p:ext uri="{BB962C8B-B14F-4D97-AF65-F5344CB8AC3E}">
        <p14:creationId xmlns="" xmlns:p14="http://schemas.microsoft.com/office/powerpoint/2010/main" val="25147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446534" y="309092"/>
            <a:ext cx="6309003" cy="6548907"/>
          </a:xfrm>
        </p:spPr>
        <p:txBody>
          <a:bodyPr>
            <a:normAutofit fontScale="77500" lnSpcReduction="20000"/>
          </a:bodyPr>
          <a:lstStyle/>
          <a:p>
            <a:r>
              <a:rPr lang="pl-PL" dirty="0">
                <a:latin typeface="Arial" panose="020B0604020202020204" pitchFamily="34" charset="0"/>
                <a:cs typeface="Arial" panose="020B0604020202020204" pitchFamily="34" charset="0"/>
              </a:rPr>
              <a:t>W powszechnym rozumieniu mowa i pismo są praktycznie tym samym, różnią się tylko warstwą fizyczną – pismo postrzega się jako formę graficzną, a mowę jako formę dźwiękową. Taka jest oczywiście podstawowa różnica między mową a pismem, ale jest jeszcze jeden znaczący aspekt, który przemawia za tym, że pismo nie jest tylko mową ujętą w formie graficznej. Mowa charakteryzuje się zupełnie innym sposobem organizacji niż pismo – w mowie możemy pozwolić sobie na drobny chaos, na wtrącenia, powtórzenia, doprecyzowywanie. Pismo ma dużo sztywniejszą formę – tutaj wszelki chaos wypowiedzi i powtórzenia postrzegane będą za błąd, który niejednokrotnie może </a:t>
            </a:r>
            <a:r>
              <a:rPr lang="pl-PL" dirty="0" smtClean="0">
                <a:latin typeface="Arial" panose="020B0604020202020204" pitchFamily="34" charset="0"/>
                <a:cs typeface="Arial" panose="020B0604020202020204" pitchFamily="34" charset="0"/>
              </a:rPr>
              <a:t>nawet uniemożliwić</a:t>
            </a:r>
            <a:r>
              <a:rPr lang="pl-PL" dirty="0">
                <a:latin typeface="Arial" panose="020B0604020202020204" pitchFamily="34" charset="0"/>
                <a:cs typeface="Arial" panose="020B0604020202020204" pitchFamily="34" charset="0"/>
              </a:rPr>
              <a:t>  poprawny odbiór takiego komunikatu.  Pismo powstało dużo później niż mowa i od początku nie miało być jedynie graficznym odpowiednikiem mowy. Za najstarszą formę pisma uznać można sięgające kilku tysięcy lat nacięcia i żłobienia na glinianych i kamiennych płaszczyznach.</a:t>
            </a:r>
          </a:p>
          <a:p>
            <a:r>
              <a:rPr lang="pl-PL" dirty="0">
                <a:latin typeface="Arial" panose="020B0604020202020204" pitchFamily="34" charset="0"/>
                <a:cs typeface="Arial" panose="020B0604020202020204" pitchFamily="34" charset="0"/>
              </a:rPr>
              <a:t>Powód wynalezienia pisma: potrzeba tworzenia spisów inwentarzowych (liczenie tego, co było przedmiotem handlu lub co wchodziło w skład własnego majątku)</a:t>
            </a:r>
          </a:p>
          <a:p>
            <a:pPr marL="0" indent="0">
              <a:lnSpc>
                <a:spcPct val="100000"/>
              </a:lnSpc>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stretch>
            <a:fillRect/>
          </a:stretch>
        </p:blipFill>
        <p:spPr>
          <a:xfrm rot="5400000">
            <a:off x="6401534" y="1475746"/>
            <a:ext cx="6042421" cy="3709114"/>
          </a:xfrm>
          <a:prstGeom prst="rect">
            <a:avLst/>
          </a:prstGeom>
        </p:spPr>
      </p:pic>
    </p:spTree>
    <p:extLst>
      <p:ext uri="{BB962C8B-B14F-4D97-AF65-F5344CB8AC3E}">
        <p14:creationId xmlns="" xmlns:p14="http://schemas.microsoft.com/office/powerpoint/2010/main" val="381931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normAutofit/>
          </a:bodyPr>
          <a:lstStyle/>
          <a:p>
            <a:pPr marL="0" indent="0">
              <a:buNone/>
            </a:pPr>
            <a:r>
              <a:rPr lang="pl-PL" b="1" dirty="0"/>
              <a:t>Typy graficznego sposobu komunikacji</a:t>
            </a:r>
          </a:p>
          <a:p>
            <a:pPr marL="0" indent="0">
              <a:buNone/>
            </a:pPr>
            <a:r>
              <a:rPr lang="pl-PL" b="1" dirty="0"/>
              <a:t>Pismo piktograficzne</a:t>
            </a:r>
          </a:p>
          <a:p>
            <a:pPr marL="0" indent="0">
              <a:buNone/>
            </a:pPr>
            <a:r>
              <a:rPr lang="pl-PL" dirty="0"/>
              <a:t>Początki pisma znajdują swe źródło nie w zapisie mowy, a w rysunku. Pismo piktograficzne wykorzystywało rysunek w celu utrwalenia konkretnego przekazu (informacji, która miała być przydatna, a nie miała służyć jedynie walorom estetycznym). Tworzenie i odczytywanie w piśmie piktograficznym nie było trudne, ponieważ rysowane elementy należały do znanego ludności świata zewnętrznego (np.: przedstawiały konkretne zwierzęta, rośliny, artykuły spożywcze). Ślady pisma piktograficznego znaleziono w Ameryce Północnej, Ameryce Południowej i Oceanii. </a:t>
            </a:r>
          </a:p>
        </p:txBody>
      </p:sp>
    </p:spTree>
    <p:extLst>
      <p:ext uri="{BB962C8B-B14F-4D97-AF65-F5344CB8AC3E}">
        <p14:creationId xmlns="" xmlns:p14="http://schemas.microsoft.com/office/powerpoint/2010/main" val="92693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normAutofit fontScale="92500" lnSpcReduction="10000"/>
          </a:bodyPr>
          <a:lstStyle/>
          <a:p>
            <a:pPr marL="0" indent="0">
              <a:buNone/>
            </a:pPr>
            <a:r>
              <a:rPr lang="pl-PL" b="1" dirty="0">
                <a:latin typeface="Arial" panose="020B0604020202020204" pitchFamily="34" charset="0"/>
                <a:cs typeface="Arial" panose="020B0604020202020204" pitchFamily="34" charset="0"/>
              </a:rPr>
              <a:t>Pismo ideograficzne</a:t>
            </a:r>
          </a:p>
          <a:p>
            <a:pPr marL="0" indent="0">
              <a:buNone/>
            </a:pPr>
            <a:r>
              <a:rPr lang="pl-PL" dirty="0">
                <a:latin typeface="Arial" panose="020B0604020202020204" pitchFamily="34" charset="0"/>
                <a:cs typeface="Arial" panose="020B0604020202020204" pitchFamily="34" charset="0"/>
              </a:rPr>
              <a:t>W piśmie ideograficznym również wykorzystywało rysunek, ale nie przedstawiał on już elementu ze świata zewnętrznego – symboliczny znak odpowiadał pojęciu. Formalnie są zbliżone do piktogramów, ale ich forma jest dużo prostsza (z reguły składały się tylko z kropek i kresek). Pismo ideograficzne obecne było w starożytnym Egipcie, starożytnej Mezopotamii oraz na Dalekim Wschodzie. </a:t>
            </a:r>
          </a:p>
          <a:p>
            <a:pPr marL="0" indent="0">
              <a:buNone/>
            </a:pPr>
            <a:r>
              <a:rPr lang="pl-PL" dirty="0">
                <a:latin typeface="Arial" panose="020B0604020202020204" pitchFamily="34" charset="0"/>
                <a:cs typeface="Arial" panose="020B0604020202020204" pitchFamily="34" charset="0"/>
              </a:rPr>
              <a:t>Ewolucja pisma ideograficznego polegała na upraszczaniu znaków (skomplikowane rysunki były zbyt czasochłonne i zbyt trudne do nauczenia się). Spadek popularności pisma ideograficznego wiążemy również z tym, że w pewnym momencie zaobserwowano, że zbieżność wyglądu ideogramu z tym, co on przedstawia, wcale nie jest konieczna do poprawnej komunikacji (zaczęto wtedy szukać znaków prostszych i symbolicznych). Ideogramy były również niepraktyczne ze względu na swoją wieloznaczność. Wiele symbolicznych znaków było wspólnych dla powiązanych ze sobą, ale różnych pojęć. </a:t>
            </a:r>
          </a:p>
        </p:txBody>
      </p:sp>
    </p:spTree>
    <p:extLst>
      <p:ext uri="{BB962C8B-B14F-4D97-AF65-F5344CB8AC3E}">
        <p14:creationId xmlns="" xmlns:p14="http://schemas.microsoft.com/office/powerpoint/2010/main" val="37623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normAutofit fontScale="92500" lnSpcReduction="10000"/>
          </a:bodyPr>
          <a:lstStyle/>
          <a:p>
            <a:pPr marL="0" indent="0">
              <a:lnSpc>
                <a:spcPct val="106000"/>
              </a:lnSpc>
              <a:spcAft>
                <a:spcPts val="800"/>
              </a:spcAft>
              <a:buNone/>
            </a:pPr>
            <a:r>
              <a:rPr lang="pl-PL" dirty="0">
                <a:latin typeface="Arial" panose="020B0604020202020204" pitchFamily="34" charset="0"/>
                <a:cs typeface="Arial" panose="020B0604020202020204" pitchFamily="34" charset="0"/>
              </a:rPr>
              <a:t>Pismo klinowe opracowano po raz pierwszy około 3200 roku p.n.e. przez sumeryjskich skrybów w starożytnym mieście-państwie Uruk, w dzisiejszym Irak. Powstawało przy użyciu trzcinowego rylca za pomocą, którego wykonywano klinowe wgłębienia w glinianych tabliczkach. Późniejsi skrybowie używali w tym celu również rozmaitych kamiennych przedmiotów. Różne kombinacje tych znaków reprezentowały sylaby, które z kolei można było łączyć w słowa. Pismo klinowe jako sposób porozumiewania się przetrwało ok. 3000 lat. Pismo, bowiem samo w sobie nie jest językiem. Tak jak alfabet łaciński dziś służy do zapisu wielu różnych języków i w sumie posługuje się nim ok. 35% ludzkości, tak pismo klinowe było używane przez skrybów z wielu różnych ówczesnych kultur. Zapisano w nim wiele języków innych niż sumeryjski, a jednym z najznamienitszych był akadyjski, język z grupy semickiej, który stanowił </a:t>
            </a:r>
            <a:r>
              <a:rPr lang="pl-PL" i="1" dirty="0">
                <a:latin typeface="Arial" panose="020B0604020202020204" pitchFamily="34" charset="0"/>
                <a:cs typeface="Arial" panose="020B0604020202020204" pitchFamily="34" charset="0"/>
              </a:rPr>
              <a:t>lingua franca</a:t>
            </a:r>
            <a:r>
              <a:rPr lang="pl-PL" dirty="0">
                <a:latin typeface="Arial" panose="020B0604020202020204" pitchFamily="34" charset="0"/>
                <a:cs typeface="Arial" panose="020B0604020202020204" pitchFamily="34" charset="0"/>
              </a:rPr>
              <a:t> imperiów asyryjskiego i babilońskiego. </a:t>
            </a:r>
            <a:r>
              <a:rPr lang="pl-PL" i="1" dirty="0">
                <a:latin typeface="Arial" panose="020B0604020202020204" pitchFamily="34" charset="0"/>
                <a:cs typeface="Arial" panose="020B0604020202020204" pitchFamily="34" charset="0"/>
              </a:rPr>
              <a:t>Lingua franca</a:t>
            </a:r>
            <a:r>
              <a:rPr lang="pl-PL" dirty="0">
                <a:latin typeface="Arial" panose="020B0604020202020204" pitchFamily="34" charset="0"/>
                <a:cs typeface="Arial" panose="020B0604020202020204" pitchFamily="34" charset="0"/>
              </a:rPr>
              <a:t>, czyli szeroko używany język będący środkiem komunikacji między różnojęzycznymi grupami ludzi, a współcześnie – język angielski.</a:t>
            </a:r>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935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normAutofit fontScale="77500" lnSpcReduction="20000"/>
          </a:bodyPr>
          <a:lstStyle/>
          <a:p>
            <a:pPr marL="0" indent="0">
              <a:lnSpc>
                <a:spcPct val="106000"/>
              </a:lnSpc>
              <a:spcAft>
                <a:spcPts val="800"/>
              </a:spcAft>
              <a:buNone/>
            </a:pPr>
            <a:r>
              <a:rPr lang="pl-PL" b="1" dirty="0" smtClean="0">
                <a:latin typeface="Arial" panose="020B0604020202020204" pitchFamily="34" charset="0"/>
                <a:cs typeface="Arial" panose="020B0604020202020204" pitchFamily="34" charset="0"/>
              </a:rPr>
              <a:t>Inne rodzaje pism</a:t>
            </a:r>
            <a:endParaRPr lang="pl-PL" b="1" dirty="0">
              <a:latin typeface="Arial" panose="020B0604020202020204" pitchFamily="34" charset="0"/>
              <a:cs typeface="Arial" panose="020B0604020202020204" pitchFamily="34" charset="0"/>
            </a:endParaRPr>
          </a:p>
          <a:p>
            <a:pPr marL="0" indent="0">
              <a:buNone/>
            </a:pPr>
            <a:r>
              <a:rPr lang="pl-PL" b="1" dirty="0">
                <a:latin typeface="Arial" panose="020B0604020202020204" pitchFamily="34" charset="0"/>
                <a:cs typeface="Arial" panose="020B0604020202020204" pitchFamily="34" charset="0"/>
              </a:rPr>
              <a:t>Pismo fonetyczne</a:t>
            </a:r>
          </a:p>
          <a:p>
            <a:pPr marL="0" indent="0">
              <a:buNone/>
            </a:pPr>
            <a:r>
              <a:rPr lang="pl-PL" dirty="0">
                <a:latin typeface="Arial" panose="020B0604020202020204" pitchFamily="34" charset="0"/>
                <a:cs typeface="Arial" panose="020B0604020202020204" pitchFamily="34" charset="0"/>
              </a:rPr>
              <a:t>Jest to pismo, w którym znaki mają wartość brzmieniową. Pierwotnie znaki fonetyczne odnosiły się do sylab (np.: w piśmie </a:t>
            </a:r>
            <a:r>
              <a:rPr lang="pl-PL" dirty="0" err="1">
                <a:latin typeface="Arial" panose="020B0604020202020204" pitchFamily="34" charset="0"/>
                <a:cs typeface="Arial" panose="020B0604020202020204" pitchFamily="34" charset="0"/>
              </a:rPr>
              <a:t>huryckim</a:t>
            </a:r>
            <a:r>
              <a:rPr lang="pl-PL" dirty="0">
                <a:latin typeface="Arial" panose="020B0604020202020204" pitchFamily="34" charset="0"/>
                <a:cs typeface="Arial" panose="020B0604020202020204" pitchFamily="34" charset="0"/>
              </a:rPr>
              <a:t> lub greckim piśmie z epoki mykeńskiej). Pismo fonetyczne było dużo bardziej ekonomiczne niż pismo ideograficzne.</a:t>
            </a:r>
          </a:p>
          <a:p>
            <a:pPr marL="0" indent="0">
              <a:buNone/>
            </a:pPr>
            <a:r>
              <a:rPr lang="pl-PL" b="1" dirty="0">
                <a:latin typeface="Arial" panose="020B0604020202020204" pitchFamily="34" charset="0"/>
                <a:cs typeface="Arial" panose="020B0604020202020204" pitchFamily="34" charset="0"/>
              </a:rPr>
              <a:t>Pismo alfabetyczne</a:t>
            </a:r>
          </a:p>
          <a:p>
            <a:pPr marL="0" indent="0">
              <a:buNone/>
            </a:pPr>
            <a:r>
              <a:rPr lang="pl-PL" dirty="0">
                <a:latin typeface="Arial" panose="020B0604020202020204" pitchFamily="34" charset="0"/>
                <a:cs typeface="Arial" panose="020B0604020202020204" pitchFamily="34" charset="0"/>
              </a:rPr>
              <a:t>Jest to pismo, w którym litery odpowiadają konkretnym fonemom. Pismo alfabetyczne jest pismem najbardziej ekonomicznym ze wszystkich, które zostały dotychczas wytworzone przez człowieka.  Współcześnie dominuje pismo alfabetyczne. Różne alfabety różnią się od siebie. Nie spotykamy dziś raczej pisma sylabicznego. Niemal zupełnie zanikło też pismo ideograficzne (używane jest tylko na Dalekim Wschodzie). Pismo piktograficzne zanikło całkowicie, ale na nowo popularne stały się piktogramy, które otaczają nas w całej przestrzeni publicznej (w formie różnych znaków i symboli).</a:t>
            </a:r>
          </a:p>
          <a:p>
            <a:pPr marL="0" indent="0">
              <a:buNone/>
            </a:pPr>
            <a:r>
              <a:rPr lang="pl-PL" dirty="0">
                <a:latin typeface="Arial" panose="020B0604020202020204" pitchFamily="34" charset="0"/>
                <a:cs typeface="Arial" panose="020B0604020202020204" pitchFamily="34" charset="0"/>
              </a:rPr>
              <a:t>Warto zwrócić uwagę na to, że większość piktogramów ma charakter </a:t>
            </a:r>
            <a:r>
              <a:rPr lang="pl-PL" dirty="0" err="1">
                <a:latin typeface="Arial" panose="020B0604020202020204" pitchFamily="34" charset="0"/>
                <a:cs typeface="Arial" panose="020B0604020202020204" pitchFamily="34" charset="0"/>
              </a:rPr>
              <a:t>ponadjęzykowy</a:t>
            </a:r>
            <a:r>
              <a:rPr lang="pl-PL" dirty="0">
                <a:latin typeface="Arial" panose="020B0604020202020204" pitchFamily="34" charset="0"/>
                <a:cs typeface="Arial" panose="020B0604020202020204" pitchFamily="34" charset="0"/>
              </a:rPr>
              <a:t> i ponadnarodowy – znak zakazu jest taki sam we wszystkich krajach, tak samo każdy tak samo odczyta np.: znak zakazu wprowadzania psów lub znaki odróżniające toaletę męską od damskiej. </a:t>
            </a:r>
          </a:p>
          <a:p>
            <a:endParaRPr lang="pl-PL" dirty="0"/>
          </a:p>
          <a:p>
            <a:pPr marL="0" indent="0">
              <a:lnSpc>
                <a:spcPct val="106000"/>
              </a:lnSpc>
              <a:spcAft>
                <a:spcPts val="800"/>
              </a:spcAft>
              <a:buNone/>
            </a:pPr>
            <a:endParaRPr lang="pl-PL" dirty="0"/>
          </a:p>
        </p:txBody>
      </p:sp>
    </p:spTree>
    <p:extLst>
      <p:ext uri="{BB962C8B-B14F-4D97-AF65-F5344CB8AC3E}">
        <p14:creationId xmlns="" xmlns:p14="http://schemas.microsoft.com/office/powerpoint/2010/main" val="154905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3" y="1584960"/>
            <a:ext cx="11029615" cy="4886779"/>
          </a:xfrm>
        </p:spPr>
        <p:txBody>
          <a:bodyPr>
            <a:normAutofit fontScale="70000" lnSpcReduction="20000"/>
          </a:bodyPr>
          <a:lstStyle/>
          <a:p>
            <a:pPr>
              <a:lnSpc>
                <a:spcPct val="106000"/>
              </a:lnSpc>
              <a:spcAft>
                <a:spcPts val="800"/>
              </a:spcAft>
            </a:pPr>
            <a:r>
              <a:rPr lang="pl-PL" dirty="0">
                <a:hlinkClick r:id="rId2"/>
              </a:rPr>
              <a:t>https://</a:t>
            </a:r>
            <a:r>
              <a:rPr lang="pl-PL" dirty="0" smtClean="0">
                <a:hlinkClick r:id="rId2"/>
              </a:rPr>
              <a:t>www.focus.pl/artykul/historia-pisma-jakie-sa-jego-rodzaje-i-jak-sie-rozwijalo</a:t>
            </a:r>
            <a:endParaRPr lang="pl-PL" dirty="0" smtClean="0"/>
          </a:p>
          <a:p>
            <a:pPr>
              <a:lnSpc>
                <a:spcPct val="106000"/>
              </a:lnSpc>
              <a:spcAft>
                <a:spcPts val="800"/>
              </a:spcAft>
            </a:pPr>
            <a:r>
              <a:rPr lang="pl-PL" dirty="0">
                <a:hlinkClick r:id="rId3"/>
              </a:rPr>
              <a:t>https://lekcjaliteratury.pl/pismo-historia-rodzaje</a:t>
            </a:r>
            <a:r>
              <a:rPr lang="pl-PL" dirty="0" smtClean="0">
                <a:hlinkClick r:id="rId3"/>
              </a:rPr>
              <a:t>/</a:t>
            </a:r>
            <a:r>
              <a:rPr lang="pl-PL" dirty="0" smtClean="0"/>
              <a:t>  </a:t>
            </a:r>
          </a:p>
          <a:p>
            <a:pPr>
              <a:lnSpc>
                <a:spcPct val="106000"/>
              </a:lnSpc>
              <a:spcAft>
                <a:spcPts val="800"/>
              </a:spcAft>
            </a:pPr>
            <a:r>
              <a:rPr lang="pl-PL" dirty="0">
                <a:hlinkClick r:id="rId4"/>
              </a:rPr>
              <a:t>https://</a:t>
            </a:r>
            <a:r>
              <a:rPr lang="pl-PL" dirty="0" smtClean="0">
                <a:hlinkClick r:id="rId4"/>
              </a:rPr>
              <a:t>sciaga.pl/tekst/103552-104-historia-pisma</a:t>
            </a:r>
            <a:r>
              <a:rPr lang="pl-PL" dirty="0" smtClean="0"/>
              <a:t> </a:t>
            </a:r>
          </a:p>
          <a:p>
            <a:pPr>
              <a:lnSpc>
                <a:spcPct val="106000"/>
              </a:lnSpc>
              <a:spcAft>
                <a:spcPts val="800"/>
              </a:spcAft>
            </a:pPr>
            <a:r>
              <a:rPr lang="pl-PL" dirty="0">
                <a:hlinkClick r:id="rId5"/>
              </a:rPr>
              <a:t>https://archeologia.com.pl/pismo-klinowe-najstarsze-pismo-na-swiecie</a:t>
            </a:r>
            <a:r>
              <a:rPr lang="pl-PL" dirty="0" smtClean="0">
                <a:hlinkClick r:id="rId5"/>
              </a:rPr>
              <a:t>/</a:t>
            </a:r>
            <a:r>
              <a:rPr lang="pl-PL" dirty="0" smtClean="0"/>
              <a:t> </a:t>
            </a:r>
          </a:p>
          <a:p>
            <a:pPr>
              <a:lnSpc>
                <a:spcPct val="106000"/>
              </a:lnSpc>
              <a:spcAft>
                <a:spcPts val="800"/>
              </a:spcAft>
            </a:pPr>
            <a:r>
              <a:rPr lang="pl-PL" dirty="0">
                <a:hlinkClick r:id="rId6"/>
              </a:rPr>
              <a:t>http://</a:t>
            </a:r>
            <a:r>
              <a:rPr lang="pl-PL" dirty="0" smtClean="0">
                <a:hlinkClick r:id="rId6"/>
              </a:rPr>
              <a:t>www.splisi.ostnet.pl/pdf/Dzieje_pisma.pdf</a:t>
            </a:r>
            <a:r>
              <a:rPr lang="pl-PL" dirty="0" smtClean="0"/>
              <a:t> </a:t>
            </a:r>
          </a:p>
          <a:p>
            <a:pPr>
              <a:lnSpc>
                <a:spcPct val="106000"/>
              </a:lnSpc>
              <a:spcAft>
                <a:spcPts val="800"/>
              </a:spcAft>
            </a:pPr>
            <a:r>
              <a:rPr lang="pl-PL" dirty="0">
                <a:hlinkClick r:id="rId7"/>
              </a:rPr>
              <a:t>https://</a:t>
            </a:r>
            <a:r>
              <a:rPr lang="pl-PL" dirty="0" smtClean="0">
                <a:hlinkClick r:id="rId7"/>
              </a:rPr>
              <a:t>www.youtube.com/watch?v=VF0W8PJnHHc</a:t>
            </a:r>
            <a:r>
              <a:rPr lang="pl-PL" dirty="0" smtClean="0"/>
              <a:t> </a:t>
            </a:r>
          </a:p>
          <a:p>
            <a:pPr>
              <a:lnSpc>
                <a:spcPct val="106000"/>
              </a:lnSpc>
              <a:spcAft>
                <a:spcPts val="800"/>
              </a:spcAft>
            </a:pPr>
            <a:r>
              <a:rPr lang="pl-PL" dirty="0">
                <a:hlinkClick r:id="rId8"/>
              </a:rPr>
              <a:t>https://</a:t>
            </a:r>
            <a:r>
              <a:rPr lang="pl-PL" dirty="0" smtClean="0">
                <a:hlinkClick r:id="rId8"/>
              </a:rPr>
              <a:t>sites.google.com/site/bibliotekamg2/historia-pisma-i-druku</a:t>
            </a:r>
            <a:r>
              <a:rPr lang="pl-PL" dirty="0" smtClean="0"/>
              <a:t> </a:t>
            </a:r>
          </a:p>
          <a:p>
            <a:pPr>
              <a:lnSpc>
                <a:spcPct val="106000"/>
              </a:lnSpc>
              <a:spcAft>
                <a:spcPts val="800"/>
              </a:spcAft>
            </a:pPr>
            <a:r>
              <a:rPr lang="pl-PL" dirty="0">
                <a:hlinkClick r:id="rId9"/>
              </a:rPr>
              <a:t>http://</a:t>
            </a:r>
            <a:r>
              <a:rPr lang="pl-PL" dirty="0" smtClean="0">
                <a:hlinkClick r:id="rId9"/>
              </a:rPr>
              <a:t>www.pedagogiczna.edu.pl/warsztat/2007/1/070102.htm</a:t>
            </a:r>
            <a:r>
              <a:rPr lang="pl-PL" dirty="0" smtClean="0"/>
              <a:t> </a:t>
            </a:r>
          </a:p>
          <a:p>
            <a:pPr>
              <a:lnSpc>
                <a:spcPct val="106000"/>
              </a:lnSpc>
              <a:spcAft>
                <a:spcPts val="800"/>
              </a:spcAft>
            </a:pPr>
            <a:r>
              <a:rPr lang="pl-PL" dirty="0">
                <a:hlinkClick r:id="rId10"/>
              </a:rPr>
              <a:t>https://www.alebiblioteka.pl/historia-pisma</a:t>
            </a:r>
            <a:r>
              <a:rPr lang="pl-PL" dirty="0" smtClean="0">
                <a:hlinkClick r:id="rId10"/>
              </a:rPr>
              <a:t>/</a:t>
            </a:r>
            <a:r>
              <a:rPr lang="pl-PL" dirty="0" smtClean="0"/>
              <a:t> </a:t>
            </a:r>
          </a:p>
          <a:p>
            <a:pPr>
              <a:lnSpc>
                <a:spcPct val="106000"/>
              </a:lnSpc>
              <a:spcAft>
                <a:spcPts val="800"/>
              </a:spcAft>
            </a:pPr>
            <a:r>
              <a:rPr lang="pl-PL" dirty="0" smtClean="0">
                <a:hlinkClick r:id="rId11"/>
              </a:rPr>
              <a:t>https://encyklopedia.pwn.pl/haslo/ideograficzne-pismo;3913850.html</a:t>
            </a:r>
            <a:endParaRPr lang="pl-PL" dirty="0" smtClean="0"/>
          </a:p>
          <a:p>
            <a:pPr>
              <a:lnSpc>
                <a:spcPct val="106000"/>
              </a:lnSpc>
              <a:spcAft>
                <a:spcPts val="800"/>
              </a:spcAft>
            </a:pPr>
            <a:r>
              <a:rPr lang="pl-PL" dirty="0" smtClean="0">
                <a:hlinkClick r:id="rId12"/>
              </a:rPr>
              <a:t>https://www.szkolnictwo.pl/szukaj,Pismo_piktograficzne</a:t>
            </a:r>
            <a:endParaRPr lang="pl-PL" dirty="0" smtClean="0"/>
          </a:p>
          <a:p>
            <a:pPr>
              <a:lnSpc>
                <a:spcPct val="106000"/>
              </a:lnSpc>
              <a:spcAft>
                <a:spcPts val="800"/>
              </a:spcAft>
            </a:pPr>
            <a:r>
              <a:rPr lang="pl-PL" smtClean="0">
                <a:hlinkClick r:id="rId13"/>
              </a:rPr>
              <a:t>http://www.andrzejgrych.pl/historia-pisma/</a:t>
            </a:r>
            <a:endParaRPr lang="pl-PL" smtClean="0"/>
          </a:p>
          <a:p>
            <a:pPr>
              <a:lnSpc>
                <a:spcPct val="106000"/>
              </a:lnSpc>
              <a:spcAft>
                <a:spcPts val="800"/>
              </a:spcAft>
            </a:pPr>
            <a:endParaRPr lang="pl-PL" smtClean="0"/>
          </a:p>
          <a:p>
            <a:pPr>
              <a:lnSpc>
                <a:spcPct val="106000"/>
              </a:lnSpc>
              <a:spcAft>
                <a:spcPts val="800"/>
              </a:spcAft>
            </a:pPr>
            <a:endParaRPr lang="pl-PL" dirty="0" smtClean="0"/>
          </a:p>
          <a:p>
            <a:pPr>
              <a:lnSpc>
                <a:spcPct val="106000"/>
              </a:lnSpc>
              <a:spcAft>
                <a:spcPts val="800"/>
              </a:spcAft>
            </a:pPr>
            <a:endParaRPr lang="pl-PL" dirty="0"/>
          </a:p>
          <a:p>
            <a:pPr>
              <a:lnSpc>
                <a:spcPct val="106000"/>
              </a:lnSpc>
              <a:spcAft>
                <a:spcPts val="800"/>
              </a:spcAft>
            </a:pPr>
            <a:endParaRPr lang="pl-PL" dirty="0"/>
          </a:p>
        </p:txBody>
      </p:sp>
    </p:spTree>
    <p:extLst>
      <p:ext uri="{BB962C8B-B14F-4D97-AF65-F5344CB8AC3E}">
        <p14:creationId xmlns="" xmlns:p14="http://schemas.microsoft.com/office/powerpoint/2010/main" val="411288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graphicFrame>
        <p:nvGraphicFramePr>
          <p:cNvPr id="4" name="Tabela 3">
            <a:extLst>
              <a:ext uri="{FF2B5EF4-FFF2-40B4-BE49-F238E27FC236}">
                <a16:creationId xmlns="" xmlns:a16="http://schemas.microsoft.com/office/drawing/2014/main" id="{2DAC36D0-22D1-4339-A80C-E12B8AC26343}"/>
              </a:ext>
            </a:extLst>
          </p:cNvPr>
          <p:cNvGraphicFramePr>
            <a:graphicFrameLocks noGrp="1"/>
          </p:cNvGraphicFramePr>
          <p:nvPr>
            <p:extLst>
              <p:ext uri="{D42A27DB-BD31-4B8C-83A1-F6EECF244321}">
                <p14:modId xmlns="" xmlns:p14="http://schemas.microsoft.com/office/powerpoint/2010/main" val="2620064716"/>
              </p:ext>
            </p:extLst>
          </p:nvPr>
        </p:nvGraphicFramePr>
        <p:xfrm>
          <a:off x="496389" y="1210491"/>
          <a:ext cx="10772502" cy="5218743"/>
        </p:xfrm>
        <a:graphic>
          <a:graphicData uri="http://schemas.openxmlformats.org/drawingml/2006/table">
            <a:tbl>
              <a:tblPr firstRow="1" bandRow="1">
                <a:tableStyleId>{C083E6E3-FA7D-4D7B-A595-EF9225AFEA82}</a:tableStyleId>
              </a:tblPr>
              <a:tblGrid>
                <a:gridCol w="2415609">
                  <a:extLst>
                    <a:ext uri="{9D8B030D-6E8A-4147-A177-3AD203B41FA5}">
                      <a16:colId xmlns="" xmlns:a16="http://schemas.microsoft.com/office/drawing/2014/main" val="1702910806"/>
                    </a:ext>
                  </a:extLst>
                </a:gridCol>
                <a:gridCol w="2858549">
                  <a:extLst>
                    <a:ext uri="{9D8B030D-6E8A-4147-A177-3AD203B41FA5}">
                      <a16:colId xmlns="" xmlns:a16="http://schemas.microsoft.com/office/drawing/2014/main" val="2329518048"/>
                    </a:ext>
                  </a:extLst>
                </a:gridCol>
                <a:gridCol w="2749172">
                  <a:extLst>
                    <a:ext uri="{9D8B030D-6E8A-4147-A177-3AD203B41FA5}">
                      <a16:colId xmlns="" xmlns:a16="http://schemas.microsoft.com/office/drawing/2014/main" val="3165251206"/>
                    </a:ext>
                  </a:extLst>
                </a:gridCol>
                <a:gridCol w="2749172">
                  <a:extLst>
                    <a:ext uri="{9D8B030D-6E8A-4147-A177-3AD203B41FA5}">
                      <a16:colId xmlns="" xmlns:a16="http://schemas.microsoft.com/office/drawing/2014/main" val="3982625"/>
                    </a:ext>
                  </a:extLst>
                </a:gridCol>
              </a:tblGrid>
              <a:tr h="402388">
                <a:tc>
                  <a:txBody>
                    <a:bodyPr/>
                    <a:lstStyle/>
                    <a:p>
                      <a:pPr>
                        <a:lnSpc>
                          <a:spcPct val="106000"/>
                        </a:lnSpc>
                        <a:spcAft>
                          <a:spcPts val="800"/>
                        </a:spcAft>
                      </a:pPr>
                      <a:r>
                        <a:rPr lang="pl-PL" sz="1100">
                          <a:effectLst/>
                        </a:rPr>
                        <a:t>Liczba punktów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94115219"/>
                  </a:ext>
                </a:extLst>
              </a:tr>
              <a:tr h="903573">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słaba pod względem merytorycznym. Brakujące elementy.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dobra pod względem merytorycznym. Brak lub niewielkie błędy.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bardzo dobra pod względem merytorycznym. Poprawne, ciekawe treści.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04684764"/>
                  </a:ext>
                </a:extLst>
              </a:tr>
              <a:tr h="1140024">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mało czytelna, pobieżna, nie budząca zainteresowania. </a:t>
                      </a:r>
                      <a:br>
                        <a:rPr lang="pl-PL" sz="1100" dirty="0">
                          <a:effectLst/>
                        </a:rPr>
                      </a:b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czytelna, dobra, interesująca.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ładna, wyczerpująca, budząca zainteresowanie.</a:t>
                      </a:r>
                    </a:p>
                  </a:txBody>
                  <a:tcPr marL="65534" marR="65534" marT="0" marB="0"/>
                </a:tc>
                <a:extLst>
                  <a:ext uri="{0D108BD9-81ED-4DB2-BD59-A6C34878D82A}">
                    <a16:rowId xmlns="" xmlns:a16="http://schemas.microsoft.com/office/drawing/2014/main" val="2347143050"/>
                  </a:ext>
                </a:extLst>
              </a:tr>
              <a:tr h="1632734">
                <a:tc>
                  <a:txBody>
                    <a:bodyPr/>
                    <a:lstStyle/>
                    <a:p>
                      <a:pPr>
                        <a:lnSpc>
                          <a:spcPct val="106000"/>
                        </a:lnSpc>
                        <a:spcAft>
                          <a:spcPts val="800"/>
                        </a:spcAft>
                      </a:pPr>
                      <a:r>
                        <a:rPr lang="pl-PL" sz="1100">
                          <a:effectLst/>
                        </a:rPr>
                        <a:t>Wrażenia estetyczne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mało czytelna, nieestetyczna, niestarannie wykonana.</a:t>
                      </a:r>
                    </a:p>
                    <a:p>
                      <a:pPr>
                        <a:lnSpc>
                          <a:spcPct val="106000"/>
                        </a:lnSpc>
                        <a:spcAft>
                          <a:spcPts val="800"/>
                        </a:spcAft>
                      </a:pPr>
                      <a:r>
                        <a:rPr lang="pl-PL" sz="1100" dirty="0">
                          <a:effectLst/>
                        </a:rPr>
                        <a:t>Złe rozplanowanie elementów  na stronie.</a:t>
                      </a:r>
                    </a:p>
                    <a:p>
                      <a:pPr>
                        <a:lnSpc>
                          <a:spcPct val="106000"/>
                        </a:lnSpc>
                        <a:spcAft>
                          <a:spcPts val="800"/>
                        </a:spcAft>
                      </a:pPr>
                      <a:r>
                        <a:rPr lang="pl-PL" sz="1100" dirty="0">
                          <a:effectLst/>
                        </a:rPr>
                        <a:t>Praca ręczna wykonana niedbale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czytelna, estetyczna, staranna.</a:t>
                      </a:r>
                    </a:p>
                    <a:p>
                      <a:pPr>
                        <a:lnSpc>
                          <a:spcPct val="106000"/>
                        </a:lnSpc>
                        <a:spcAft>
                          <a:spcPts val="800"/>
                        </a:spcAft>
                      </a:pPr>
                      <a:r>
                        <a:rPr lang="pl-PL" sz="1100" dirty="0">
                          <a:effectLst/>
                        </a:rPr>
                        <a:t>Dobre rozplanowanie elementów na stronie.</a:t>
                      </a:r>
                    </a:p>
                    <a:p>
                      <a:pPr>
                        <a:lnSpc>
                          <a:spcPct val="106000"/>
                        </a:lnSpc>
                        <a:spcAft>
                          <a:spcPts val="800"/>
                        </a:spcAft>
                      </a:pPr>
                      <a:r>
                        <a:rPr lang="pl-PL" sz="1100" dirty="0">
                          <a:effectLst/>
                        </a:rPr>
                        <a:t>Praca ręczna wykonana z zaangażowaniem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estetyczna, czytelna, przejrzysta, zachęcająca do zapoznania się z nią, bardzo staranna. Atrakcyjna pod względem graficznym.</a:t>
                      </a:r>
                    </a:p>
                    <a:p>
                      <a:pPr>
                        <a:lnSpc>
                          <a:spcPct val="106000"/>
                        </a:lnSpc>
                        <a:spcAft>
                          <a:spcPts val="800"/>
                        </a:spcAft>
                      </a:pPr>
                      <a:r>
                        <a:rPr lang="pl-PL" sz="1100" dirty="0">
                          <a:effectLst/>
                        </a:rPr>
                        <a:t>Dobre rozplanowanie elementów na stronie. Praca wyróżniająca się. </a:t>
                      </a:r>
                    </a:p>
                    <a:p>
                      <a:pPr marL="0" marR="0" lvl="0" indent="0" algn="l" defTabSz="457200" rtl="0" eaLnBrk="1" fontAlgn="auto" latinLnBrk="0" hangingPunct="1">
                        <a:lnSpc>
                          <a:spcPct val="106000"/>
                        </a:lnSpc>
                        <a:spcBef>
                          <a:spcPts val="0"/>
                        </a:spcBef>
                        <a:spcAft>
                          <a:spcPts val="800"/>
                        </a:spcAft>
                        <a:buClrTx/>
                        <a:buSzTx/>
                        <a:buFontTx/>
                        <a:buNone/>
                        <a:tabLst/>
                        <a:defRPr/>
                      </a:pPr>
                      <a:r>
                        <a:rPr lang="pl-PL" sz="1100" dirty="0">
                          <a:effectLst/>
                        </a:rPr>
                        <a:t>Praca ręczna estetyczna i pomysłowa</a:t>
                      </a:r>
                    </a:p>
                    <a:p>
                      <a:pPr>
                        <a:lnSpc>
                          <a:spcPct val="106000"/>
                        </a:lnSpc>
                        <a:spcAft>
                          <a:spcPts val="80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3309768401"/>
                  </a:ext>
                </a:extLst>
              </a:tr>
              <a:tr h="1140024">
                <a:tc>
                  <a:txBody>
                    <a:bodyPr/>
                    <a:lstStyle/>
                    <a:p>
                      <a:pPr>
                        <a:lnSpc>
                          <a:spcPct val="106000"/>
                        </a:lnSpc>
                        <a:spcAft>
                          <a:spcPts val="800"/>
                        </a:spcAft>
                      </a:pPr>
                      <a:r>
                        <a:rPr lang="pl-PL" sz="1100">
                          <a:effectLst/>
                        </a:rPr>
                        <a:t>Zaangażowanie w pracę grupy, umiejętność współpracy.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Brak zaangażowania wszystkich członków grupy w pracę i kreatywną współpracę.</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Dobre zaangażowanie w pracę wszystkich członków grupy. Umiejętność współpracy na zadawalającym poziomie.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560762899"/>
                  </a:ext>
                </a:extLst>
              </a:tr>
            </a:tbl>
          </a:graphicData>
        </a:graphic>
      </p:graphicFrame>
    </p:spTree>
    <p:extLst>
      <p:ext uri="{BB962C8B-B14F-4D97-AF65-F5344CB8AC3E}">
        <p14:creationId xmlns="" xmlns:p14="http://schemas.microsoft.com/office/powerpoint/2010/main" val="31740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graphicFrame>
        <p:nvGraphicFramePr>
          <p:cNvPr id="5" name="Diagram 4">
            <a:extLst>
              <a:ext uri="{FF2B5EF4-FFF2-40B4-BE49-F238E27FC236}">
                <a16:creationId xmlns="" xmlns:a16="http://schemas.microsoft.com/office/drawing/2014/main" id="{74A04B68-57E9-4FCE-B704-596A0C78503A}"/>
              </a:ext>
            </a:extLst>
          </p:cNvPr>
          <p:cNvGraphicFramePr/>
          <p:nvPr>
            <p:extLst>
              <p:ext uri="{D42A27DB-BD31-4B8C-83A1-F6EECF244321}">
                <p14:modId xmlns="" xmlns:p14="http://schemas.microsoft.com/office/powerpoint/2010/main" val="293840869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60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342900" lvl="0" indent="-342900">
              <a:lnSpc>
                <a:spcPct val="106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600" dirty="0" smtClean="0">
                <a:latin typeface="Calibri" panose="020F0502020204030204" pitchFamily="34" charset="0"/>
                <a:ea typeface="Calibri" panose="020F0502020204030204" pitchFamily="34" charset="0"/>
                <a:cs typeface="Times New Roman" panose="02020603050405020304" pitchFamily="18" charset="0"/>
              </a:rPr>
              <a:t>historii pisma</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Poznaliście historię </a:t>
            </a:r>
            <a:r>
              <a:rPr lang="pl-PL" sz="1600" dirty="0" smtClean="0">
                <a:latin typeface="Calibri" panose="020F0502020204030204" pitchFamily="34" charset="0"/>
                <a:ea typeface="Calibri" panose="020F0502020204030204" pitchFamily="34" charset="0"/>
                <a:cs typeface="Times New Roman" panose="02020603050405020304" pitchFamily="18" charset="0"/>
              </a:rPr>
              <a:t>różnych rodzajów pism.</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zastanowić się na</a:t>
            </a:r>
            <a:r>
              <a:rPr lang="pl-PL" sz="1600" dirty="0">
                <a:latin typeface="Calibri" panose="020F0502020204030204" pitchFamily="34" charset="0"/>
                <a:ea typeface="Calibri" panose="020F0502020204030204" pitchFamily="34" charset="0"/>
                <a:cs typeface="Times New Roman" panose="02020603050405020304" pitchFamily="18" charset="0"/>
              </a:rPr>
              <a:t>d tym jak </a:t>
            </a:r>
            <a:r>
              <a:rPr lang="pl-PL" sz="1600" dirty="0" smtClean="0">
                <a:latin typeface="Calibri" panose="020F0502020204030204" pitchFamily="34" charset="0"/>
                <a:ea typeface="Calibri" panose="020F0502020204030204" pitchFamily="34" charset="0"/>
                <a:cs typeface="Times New Roman" panose="02020603050405020304" pitchFamily="18" charset="0"/>
              </a:rPr>
              <a:t>pismo pozwoliło rozwijać komunikację międzyludzką</a:t>
            </a:r>
          </a:p>
          <a:p>
            <a:pPr marL="342900" lvl="0" indent="-342900">
              <a:lnSpc>
                <a:spcPct val="106000"/>
              </a:lnSpc>
              <a:buFont typeface="Symbol" panose="05050102010706020507" pitchFamily="18" charset="2"/>
              <a:buChar char=""/>
            </a:pP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Dowiedzieliście się jakie są rodzaje pism historycznych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1600" dirty="0" smtClean="0">
                <a:latin typeface="Calibri" panose="020F0502020204030204" pitchFamily="34" charset="0"/>
                <a:ea typeface="Calibri" panose="020F0502020204030204" pitchFamily="34" charset="0"/>
                <a:cs typeface="Times New Roman" panose="02020603050405020304" pitchFamily="18" charset="0"/>
              </a:rPr>
              <a:t>Uczyliście </a:t>
            </a:r>
            <a:r>
              <a:rPr lang="pl-PL" sz="1600" dirty="0">
                <a:latin typeface="Calibri" panose="020F0502020204030204" pitchFamily="34" charset="0"/>
                <a:ea typeface="Calibri" panose="020F0502020204030204" pitchFamily="34" charset="0"/>
                <a:cs typeface="Times New Roman" panose="02020603050405020304" pitchFamily="18" charset="0"/>
              </a:rPr>
              <a:t>się współpracy w grupie i pracy samodzielnej.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6000"/>
              </a:lnSpc>
              <a:spcAft>
                <a:spcPts val="800"/>
              </a:spcAft>
            </a:pPr>
            <a:endParaRPr lang="pl-PL" dirty="0"/>
          </a:p>
        </p:txBody>
      </p:sp>
    </p:spTree>
    <p:extLst>
      <p:ext uri="{BB962C8B-B14F-4D97-AF65-F5344CB8AC3E}">
        <p14:creationId xmlns="" xmlns:p14="http://schemas.microsoft.com/office/powerpoint/2010/main" val="16380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a:t>
            </a:r>
            <a:r>
              <a:rPr lang="pl-PL" sz="1600" dirty="0" smtClean="0">
                <a:latin typeface="Calibri" panose="020F0502020204030204" pitchFamily="34" charset="0"/>
                <a:ea typeface="Calibri" panose="020F0502020204030204" pitchFamily="34" charset="0"/>
                <a:cs typeface="Times New Roman" panose="02020603050405020304" pitchFamily="18" charset="0"/>
              </a:rPr>
              <a:t>szkołach branżowych o profilu poligraficznym</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 tematem nauki w zawodzie poligraficznym, a związanych szczególnie z historią pisma.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Z których każda przygotuje inną prezentację. Uwieńczeniem ich pracy będzie prezentacja na forum klasy i dyskusja nad tematyką WQ. </a:t>
            </a: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temu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Poznają </a:t>
            </a:r>
            <a:r>
              <a:rPr lang="pl-PL" sz="1600" dirty="0" smtClean="0">
                <a:latin typeface="Calibri" panose="020F0502020204030204" pitchFamily="34" charset="0"/>
                <a:ea typeface="Calibri" panose="020F0502020204030204" pitchFamily="34" charset="0"/>
                <a:cs typeface="Times New Roman" panose="02020603050405020304" pitchFamily="18" charset="0"/>
              </a:rPr>
              <a:t>historię pisma różnych społeczności</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effectLst/>
                <a:latin typeface="Calibri" panose="020F0502020204030204" pitchFamily="34" charset="0"/>
                <a:ea typeface="Calibri" panose="020F0502020204030204" pitchFamily="34" charset="0"/>
                <a:cs typeface="Times New Roman" panose="02020603050405020304" pitchFamily="18" charset="0"/>
              </a:rPr>
              <a:t>Zapoznają się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 różnymi rodzajami przekazu historycznego</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Mają </a:t>
            </a:r>
            <a:r>
              <a:rPr lang="pl-PL" sz="1600" dirty="0" smtClean="0">
                <a:latin typeface="Calibri" panose="020F0502020204030204" pitchFamily="34" charset="0"/>
                <a:ea typeface="Calibri" panose="020F0502020204030204" pitchFamily="34" charset="0"/>
                <a:cs typeface="Times New Roman" panose="02020603050405020304" pitchFamily="18" charset="0"/>
              </a:rPr>
              <a:t>okazję porównania w jakich stronach świata w jaki sposób kształtowało się pismo</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 xmlns:p14="http://schemas.microsoft.com/office/powerpoint/2010/main" val="107289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	Uczniowie nad realizacją procesu będą pracowali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12 </a:t>
            </a:r>
            <a:r>
              <a:rPr lang="pl-PL" sz="1600" dirty="0">
                <a:effectLst/>
                <a:latin typeface="Calibri" panose="020F0502020204030204" pitchFamily="34" charset="0"/>
                <a:ea typeface="Calibri" panose="020F0502020204030204" pitchFamily="34" charset="0"/>
                <a:cs typeface="Times New Roman" panose="02020603050405020304" pitchFamily="18" charset="0"/>
              </a:rPr>
              <a:t>godzin lekcyjnych</a:t>
            </a:r>
          </a:p>
          <a:p>
            <a:pPr marL="0" indent="0">
              <a:lnSpc>
                <a:spcPct val="106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K</a:t>
            </a:r>
            <a:r>
              <a:rPr lang="pl-PL" sz="1600" dirty="0">
                <a:effectLst/>
                <a:latin typeface="Calibri" panose="020F0502020204030204" pitchFamily="34" charset="0"/>
                <a:ea typeface="Calibri" panose="020F0502020204030204" pitchFamily="34" charset="0"/>
                <a:cs typeface="Times New Roman" panose="02020603050405020304" pitchFamily="18" charset="0"/>
              </a:rPr>
              <a:t>ryteria oceny:</a:t>
            </a: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	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Ewaluacja:</a:t>
            </a: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	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3" y="702156"/>
            <a:ext cx="6309003" cy="1013800"/>
          </a:xfrm>
        </p:spPr>
        <p:txBody>
          <a:bodyPr>
            <a:normAutofit/>
          </a:bodyPr>
          <a:lstStyle/>
          <a:p>
            <a:r>
              <a:rPr lang="pl-PL" dirty="0">
                <a:solidFill>
                  <a:schemeClr val="tx2"/>
                </a:solidFill>
              </a:rPr>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416676"/>
            <a:ext cx="5510513" cy="5280337"/>
          </a:xfrm>
        </p:spPr>
        <p:txBody>
          <a:bodyPr>
            <a:noAutofit/>
          </a:bodyPr>
          <a:lstStyle/>
          <a:p>
            <a:pPr marL="0" indent="0">
              <a:spcAft>
                <a:spcPts val="800"/>
              </a:spcAft>
              <a:buNone/>
            </a:pPr>
            <a:r>
              <a:rPr lang="pl-PL" sz="1600" dirty="0">
                <a:latin typeface="Arial" panose="020B0604020202020204" pitchFamily="34" charset="0"/>
                <a:cs typeface="Arial" panose="020B0604020202020204" pitchFamily="34" charset="0"/>
              </a:rPr>
              <a:t>Pismo stanowi graficzne odzwierciedlenie naszych myśli oraz mowy. Jest to system umownych symboli, dzięki którym możemy graficznie przedstawić język mówiony. Co ciekawe, powstanie pisma jest wyłącznie ludzkim wynalazkiem, w przeciwieństwie do mowy. W trakcie długotrwałego procesu ewolucji homo sapiens najpierw wykształcił umiejętności natury technicznej, a później zdolności intelektualne. Za początki pisma niektórzy uważają już używane w epoce kamienia łupanego malowidła naskalne, jednak trudno w nich dostrzec chociaż cień podobieństwa do starożytnego pisma obrazkowego. Powstanie pisma zawdzięczamy potrzebie przekazywania i utrwalania myśli przez naszych przodków. Mówi się również, że pismo zrodziło się wraz z rozwojem transakcyjności w społeczeństwach, w wyniku potrzeby spisywania kontraktów handlowych. Cywilizacja się rozwijała, a razem z nią komunikacja międzyludzka, która przybierała różnorakie formy, ewaluowała, czego konsekwencją jest używane przez nas dzisiaj pismo.</a:t>
            </a:r>
            <a:endParaRPr lang="pl-PL"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7" name="Rectangle 136">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p:cNvPicPr>
            <a:picLocks noChangeAspect="1"/>
          </p:cNvPicPr>
          <p:nvPr/>
        </p:nvPicPr>
        <p:blipFill>
          <a:blip r:embed="rId2" cstate="print"/>
          <a:stretch>
            <a:fillRect/>
          </a:stretch>
        </p:blipFill>
        <p:spPr>
          <a:xfrm>
            <a:off x="6027966" y="1584101"/>
            <a:ext cx="6061003" cy="4660939"/>
          </a:xfrm>
          <a:prstGeom prst="rect">
            <a:avLst/>
          </a:prstGeom>
        </p:spPr>
      </p:pic>
    </p:spTree>
    <p:extLst>
      <p:ext uri="{BB962C8B-B14F-4D97-AF65-F5344CB8AC3E}">
        <p14:creationId xmlns="" xmlns:p14="http://schemas.microsoft.com/office/powerpoint/2010/main" val="429356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3" y="702156"/>
            <a:ext cx="6309003" cy="508458"/>
          </a:xfrm>
        </p:spPr>
        <p:txBody>
          <a:bodyPr>
            <a:normAutofit fontScale="90000"/>
          </a:bodyPr>
          <a:lstStyle/>
          <a:p>
            <a:r>
              <a:rPr lang="pl-PL" dirty="0">
                <a:solidFill>
                  <a:schemeClr val="tx2"/>
                </a:solidFill>
              </a:rPr>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210614"/>
            <a:ext cx="4918085" cy="5486399"/>
          </a:xfrm>
        </p:spPr>
        <p:txBody>
          <a:bodyPr>
            <a:normAutofit fontScale="70000" lnSpcReduction="20000"/>
          </a:bodyPr>
          <a:lstStyle/>
          <a:p>
            <a:pPr marL="0" indent="0">
              <a:spcAft>
                <a:spcPts val="800"/>
              </a:spcAft>
              <a:buNone/>
            </a:pPr>
            <a:r>
              <a:rPr lang="pl-PL" dirty="0">
                <a:latin typeface="Arial" panose="020B0604020202020204" pitchFamily="34" charset="0"/>
                <a:cs typeface="Arial" panose="020B0604020202020204" pitchFamily="34" charset="0"/>
              </a:rPr>
              <a:t>Pismo stanowi graficzne odzwierciedlenie naszych myśli oraz mowy. Jest to system umownych symboli, dzięki którym możemy graficznie przedstawić język mówiony. Co ciekawe, powstanie pisma jest wyłącznie ludzkim wynalazkiem, w przeciwieństwie do mowy. W trakcie długotrwałego procesu ewolucji homo sapiens najpierw wykształcił umiejętności natury technicznej, a później zdolności intelektualne. Za początki pisma niektórzy uważają już używane w epoce kamienia łupanego malowidła naskalne, jednak trudno w nich dostrzec chociaż cień podobieństwa do starożytnego pisma obrazkowego. Powstanie pisma zawdzięczamy potrzebie przekazywania i utrwalania myśli przez naszych przodków. Mówi się również, że pismo zrodziło się wraz z rozwojem transakcyjności w społeczeństwach, w wyniku potrzeby spisywania kontraktów handlowych. Cywilizacja się rozwijała, a razem z nią komunikacja międzyludzka, która przybierała różnorakie formy, ewaluowała, czego konsekwencją jest używane przez nas dzisiaj pismo.</a:t>
            </a:r>
            <a:endParaRPr lang="pl-PL"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7" name="Rectangle 136">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p:cNvPicPr>
            <a:picLocks noChangeAspect="1"/>
          </p:cNvPicPr>
          <p:nvPr/>
        </p:nvPicPr>
        <p:blipFill>
          <a:blip r:embed="rId2" cstate="print"/>
          <a:stretch>
            <a:fillRect/>
          </a:stretch>
        </p:blipFill>
        <p:spPr>
          <a:xfrm>
            <a:off x="5710707" y="1268569"/>
            <a:ext cx="6481293" cy="4320862"/>
          </a:xfrm>
          <a:prstGeom prst="rect">
            <a:avLst/>
          </a:prstGeom>
        </p:spPr>
      </p:pic>
    </p:spTree>
    <p:extLst>
      <p:ext uri="{BB962C8B-B14F-4D97-AF65-F5344CB8AC3E}">
        <p14:creationId xmlns="" xmlns:p14="http://schemas.microsoft.com/office/powerpoint/2010/main" val="275433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3" y="296214"/>
            <a:ext cx="6309003" cy="965916"/>
          </a:xfrm>
        </p:spPr>
        <p:txBody>
          <a:bodyPr>
            <a:normAutofit/>
          </a:bodyPr>
          <a:lstStyle/>
          <a:p>
            <a:r>
              <a:rPr lang="pl-PL" dirty="0">
                <a:solidFill>
                  <a:schemeClr val="tx2"/>
                </a:solidFill>
              </a:rPr>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5" y="1171978"/>
            <a:ext cx="4930964" cy="5525036"/>
          </a:xfrm>
        </p:spPr>
        <p:txBody>
          <a:bodyPr>
            <a:normAutofit fontScale="85000" lnSpcReduction="20000"/>
          </a:bodyPr>
          <a:lstStyle/>
          <a:p>
            <a:pPr marL="0" indent="0">
              <a:spcAft>
                <a:spcPts val="800"/>
              </a:spcAft>
              <a:buNone/>
            </a:pPr>
            <a:r>
              <a:rPr lang="pl-PL" dirty="0"/>
              <a:t>Kiedy powstało pismo? Historia pisma rozpoczyna się około 3,5 tysiąca lat przed narodzinami Chrystusa. Ludzie używali prostych, schematycznych rysunków, które miały symbolizować osoby, przedmioty, czy też zwierzęta. Na przykład schematyczny rysunek głowy symbolizował głowę, a rysunek koła oznaczał słońce. Rysunki były na tyle proste, że nie mogły oddać wszystkich aspektów myśli, którą chciano w ten sposób przekazać. </a:t>
            </a:r>
            <a:r>
              <a:rPr lang="pl-PL" b="1" dirty="0"/>
              <a:t>Taki rodzaj pisma nazywamy pismem piktograficznym, czyli obrazkowym. </a:t>
            </a:r>
            <a:r>
              <a:rPr lang="pl-PL" dirty="0"/>
              <a:t>Wraz z upływem czasu ulegało ono wielu modyfikacjom i doczekało się licznych odmian. Dzisiaj możemy je spotkać na tabliczkach przedstawiających zakaz palenia (przekreślony papieros), na metkach ubrań, informujących o tym jak je prać, prasować i pielęgnować (rysunki żelazka, miski z wodą) lub w konwersacjach internetowych, stosując emotikony, które świetnie zna każdy z nas</a:t>
            </a: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7" name="Rectangle 136">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p:cNvPicPr>
            <a:picLocks noChangeAspect="1"/>
          </p:cNvPicPr>
          <p:nvPr/>
        </p:nvPicPr>
        <p:blipFill>
          <a:blip r:embed="rId2" cstate="print"/>
          <a:stretch>
            <a:fillRect/>
          </a:stretch>
        </p:blipFill>
        <p:spPr>
          <a:xfrm>
            <a:off x="5512159" y="1558344"/>
            <a:ext cx="6303970" cy="3545983"/>
          </a:xfrm>
          <a:prstGeom prst="rect">
            <a:avLst/>
          </a:prstGeom>
        </p:spPr>
      </p:pic>
    </p:spTree>
    <p:extLst>
      <p:ext uri="{BB962C8B-B14F-4D97-AF65-F5344CB8AC3E}">
        <p14:creationId xmlns="" xmlns:p14="http://schemas.microsoft.com/office/powerpoint/2010/main" val="399340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B56EB9-078F-4952-AC1F-149C7A0AE4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4201" y="702156"/>
            <a:ext cx="7011413" cy="1013800"/>
          </a:xfrm>
        </p:spPr>
        <p:txBody>
          <a:bodyPr>
            <a:normAutofit/>
          </a:bodyPr>
          <a:lstStyle/>
          <a:p>
            <a:r>
              <a:rPr lang="pl-PL" dirty="0">
                <a:solidFill>
                  <a:schemeClr val="tx2"/>
                </a:solidFill>
              </a:rPr>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4200" y="1519707"/>
            <a:ext cx="5069625" cy="5125792"/>
          </a:xfrm>
        </p:spPr>
        <p:txBody>
          <a:bodyPr>
            <a:normAutofit fontScale="40000" lnSpcReduction="20000"/>
          </a:bodyPr>
          <a:lstStyle/>
          <a:p>
            <a:pPr marL="0" indent="0">
              <a:spcAft>
                <a:spcPts val="800"/>
              </a:spcAft>
              <a:buNone/>
            </a:pPr>
            <a:r>
              <a:rPr lang="pl-PL" sz="3400" dirty="0" smtClean="0">
                <a:effectLst/>
                <a:latin typeface="Arial" panose="020B0604020202020204" pitchFamily="34" charset="0"/>
                <a:ea typeface="Calibri" panose="020F0502020204030204" pitchFamily="34" charset="0"/>
                <a:cs typeface="Arial" panose="020B0604020202020204" pitchFamily="34" charset="0"/>
              </a:rPr>
              <a:t>Wasza klasa zostanie podzielona na 3 zespoły. Każdy zespół przygotuje prezentację na róży temat związany z historią pisma</a:t>
            </a:r>
          </a:p>
          <a:p>
            <a:pPr marL="0" indent="0">
              <a:spcAft>
                <a:spcPts val="800"/>
              </a:spcAft>
              <a:buNone/>
            </a:pPr>
            <a:r>
              <a:rPr lang="pl-PL" sz="3400" dirty="0" smtClean="0">
                <a:effectLst/>
                <a:latin typeface="Arial" panose="020B0604020202020204" pitchFamily="34" charset="0"/>
                <a:ea typeface="Calibri" panose="020F0502020204030204" pitchFamily="34" charset="0"/>
                <a:cs typeface="Arial" panose="020B0604020202020204" pitchFamily="34" charset="0"/>
              </a:rPr>
              <a:t>Pierwszy zespół:</a:t>
            </a:r>
            <a:endParaRPr lang="pl-PL" sz="3400"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800"/>
              </a:spcAft>
              <a:buNone/>
            </a:pPr>
            <a:r>
              <a:rPr lang="pl-PL" sz="3400" dirty="0">
                <a:latin typeface="Arial" panose="020B0604020202020204" pitchFamily="34" charset="0"/>
                <a:ea typeface="Calibri" panose="020F0502020204030204" pitchFamily="34" charset="0"/>
                <a:cs typeface="Arial" panose="020B0604020202020204" pitchFamily="34" charset="0"/>
              </a:rPr>
              <a:t>	Zgromadźcie informacje </a:t>
            </a:r>
            <a:r>
              <a:rPr lang="pl-PL" sz="3400" dirty="0" smtClean="0">
                <a:latin typeface="Arial" panose="020B0604020202020204" pitchFamily="34" charset="0"/>
                <a:ea typeface="Calibri" panose="020F0502020204030204" pitchFamily="34" charset="0"/>
                <a:cs typeface="Arial" panose="020B0604020202020204" pitchFamily="34" charset="0"/>
              </a:rPr>
              <a:t>i materiały na temat pisma piktograficznego</a:t>
            </a:r>
          </a:p>
          <a:p>
            <a:pPr marL="0" indent="0">
              <a:spcAft>
                <a:spcPts val="800"/>
              </a:spcAft>
              <a:buNone/>
            </a:pPr>
            <a:r>
              <a:rPr lang="pl-PL" sz="3400" dirty="0" smtClean="0">
                <a:latin typeface="Arial" panose="020B0604020202020204" pitchFamily="34" charset="0"/>
                <a:ea typeface="Calibri" panose="020F0502020204030204" pitchFamily="34" charset="0"/>
                <a:cs typeface="Arial" panose="020B0604020202020204" pitchFamily="34" charset="0"/>
              </a:rPr>
              <a:t>Drugi zespół:</a:t>
            </a:r>
          </a:p>
          <a:p>
            <a:pPr marL="0" indent="0">
              <a:spcAft>
                <a:spcPts val="800"/>
              </a:spcAft>
              <a:buNone/>
            </a:pPr>
            <a:r>
              <a:rPr lang="pl-PL" sz="3400" dirty="0" smtClean="0">
                <a:latin typeface="Arial" panose="020B0604020202020204" pitchFamily="34" charset="0"/>
                <a:ea typeface="Calibri" panose="020F0502020204030204" pitchFamily="34" charset="0"/>
                <a:cs typeface="Arial" panose="020B0604020202020204" pitchFamily="34" charset="0"/>
              </a:rPr>
              <a:t>	Zgromadźcie </a:t>
            </a:r>
            <a:r>
              <a:rPr lang="pl-PL" sz="3400" dirty="0">
                <a:latin typeface="Arial" panose="020B0604020202020204" pitchFamily="34" charset="0"/>
                <a:ea typeface="Calibri" panose="020F0502020204030204" pitchFamily="34" charset="0"/>
                <a:cs typeface="Arial" panose="020B0604020202020204" pitchFamily="34" charset="0"/>
              </a:rPr>
              <a:t>informacje i materiały na temat pisma i</a:t>
            </a:r>
            <a:r>
              <a:rPr lang="pl-PL" sz="3400" dirty="0" smtClean="0">
                <a:latin typeface="Arial" panose="020B0604020202020204" pitchFamily="34" charset="0"/>
                <a:ea typeface="Calibri" panose="020F0502020204030204" pitchFamily="34" charset="0"/>
                <a:cs typeface="Arial" panose="020B0604020202020204" pitchFamily="34" charset="0"/>
              </a:rPr>
              <a:t>deograficznego</a:t>
            </a:r>
          </a:p>
          <a:p>
            <a:pPr marL="0" indent="0">
              <a:spcAft>
                <a:spcPts val="800"/>
              </a:spcAft>
              <a:buNone/>
            </a:pPr>
            <a:r>
              <a:rPr lang="pl-PL" sz="3400" dirty="0" smtClean="0">
                <a:latin typeface="Arial" panose="020B0604020202020204" pitchFamily="34" charset="0"/>
                <a:ea typeface="Calibri" panose="020F0502020204030204" pitchFamily="34" charset="0"/>
                <a:cs typeface="Arial" panose="020B0604020202020204" pitchFamily="34" charset="0"/>
              </a:rPr>
              <a:t>Trzeci zespół: </a:t>
            </a:r>
          </a:p>
          <a:p>
            <a:pPr marL="0" indent="0">
              <a:spcAft>
                <a:spcPts val="800"/>
              </a:spcAft>
              <a:buNone/>
            </a:pPr>
            <a:r>
              <a:rPr lang="pl-PL" sz="3400" dirty="0" smtClean="0">
                <a:latin typeface="Arial" panose="020B0604020202020204" pitchFamily="34" charset="0"/>
                <a:ea typeface="Calibri" panose="020F0502020204030204" pitchFamily="34" charset="0"/>
                <a:cs typeface="Arial" panose="020B0604020202020204" pitchFamily="34" charset="0"/>
              </a:rPr>
              <a:t>	Zgromadźcie </a:t>
            </a:r>
            <a:r>
              <a:rPr lang="pl-PL" sz="3400" dirty="0">
                <a:latin typeface="Arial" panose="020B0604020202020204" pitchFamily="34" charset="0"/>
                <a:ea typeface="Calibri" panose="020F0502020204030204" pitchFamily="34" charset="0"/>
                <a:cs typeface="Arial" panose="020B0604020202020204" pitchFamily="34" charset="0"/>
              </a:rPr>
              <a:t>informacje i materiały na temat pisma </a:t>
            </a:r>
            <a:r>
              <a:rPr lang="pl-PL" sz="3400" dirty="0" smtClean="0">
                <a:latin typeface="Arial" panose="020B0604020202020204" pitchFamily="34" charset="0"/>
                <a:ea typeface="Calibri" panose="020F0502020204030204" pitchFamily="34" charset="0"/>
                <a:cs typeface="Arial" panose="020B0604020202020204" pitchFamily="34" charset="0"/>
              </a:rPr>
              <a:t>klinowego</a:t>
            </a:r>
            <a:endParaRPr lang="pl-PL" sz="3400" dirty="0">
              <a:latin typeface="Arial" panose="020B0604020202020204" pitchFamily="34" charset="0"/>
              <a:ea typeface="Calibri" panose="020F0502020204030204" pitchFamily="34" charset="0"/>
              <a:cs typeface="Arial" panose="020B0604020202020204" pitchFamily="34" charset="0"/>
            </a:endParaRPr>
          </a:p>
          <a:p>
            <a:pPr marL="0" indent="0">
              <a:spcAft>
                <a:spcPts val="800"/>
              </a:spcAft>
              <a:buNone/>
            </a:pPr>
            <a:r>
              <a:rPr lang="pl-PL" sz="3400" dirty="0">
                <a:effectLst/>
                <a:latin typeface="Arial" panose="020B0604020202020204" pitchFamily="34" charset="0"/>
                <a:ea typeface="Calibri" panose="020F0502020204030204" pitchFamily="34" charset="0"/>
                <a:cs typeface="Arial" panose="020B0604020202020204" pitchFamily="34" charset="0"/>
              </a:rPr>
              <a:t>	</a:t>
            </a:r>
            <a:r>
              <a:rPr lang="pl-PL" sz="3400" dirty="0" smtClean="0">
                <a:effectLst/>
                <a:latin typeface="Arial" panose="020B0604020202020204" pitchFamily="34" charset="0"/>
                <a:ea typeface="Calibri" panose="020F0502020204030204" pitchFamily="34" charset="0"/>
                <a:cs typeface="Arial" panose="020B0604020202020204" pitchFamily="34" charset="0"/>
              </a:rPr>
              <a:t>Spośród zespołów ustalcie osoby odpowiedzialne za poszukiwanie materiałów historycznych, osoby odpowiedzialne za przygotowanie prezentacji na podstawie zebranych materiałów, osoby odpowiedzialne z zaprezentowanie treści. Wasze prezentacje zostaną zaprezentowane na forum klasy</a:t>
            </a:r>
            <a:r>
              <a:rPr lang="pl-PL" sz="3400" dirty="0" smtClean="0">
                <a:latin typeface="Arial" panose="020B0604020202020204" pitchFamily="34" charset="0"/>
                <a:ea typeface="Calibri" panose="020F0502020204030204" pitchFamily="34" charset="0"/>
                <a:cs typeface="Arial" panose="020B0604020202020204" pitchFamily="34" charset="0"/>
              </a:rPr>
              <a:t>. Dzięki różnym </a:t>
            </a:r>
            <a:r>
              <a:rPr lang="pl-PL" sz="3400" dirty="0" err="1" smtClean="0">
                <a:latin typeface="Arial" panose="020B0604020202020204" pitchFamily="34" charset="0"/>
                <a:ea typeface="Calibri" panose="020F0502020204030204" pitchFamily="34" charset="0"/>
                <a:cs typeface="Arial" panose="020B0604020202020204" pitchFamily="34" charset="0"/>
              </a:rPr>
              <a:t>temato</a:t>
            </a:r>
            <a:r>
              <a:rPr lang="pl-PL" sz="3400" dirty="0" smtClean="0">
                <a:latin typeface="Arial" panose="020B0604020202020204" pitchFamily="34" charset="0"/>
                <a:ea typeface="Calibri" panose="020F0502020204030204" pitchFamily="34" charset="0"/>
                <a:cs typeface="Arial" panose="020B0604020202020204" pitchFamily="34" charset="0"/>
              </a:rPr>
              <a:t> przypisanym do zespołów pogłębicie wiedzę na temat historii pisma </a:t>
            </a:r>
            <a:endParaRPr lang="pl-PL" sz="3400" dirty="0">
              <a:latin typeface="Arial" panose="020B0604020202020204" pitchFamily="34" charset="0"/>
              <a:ea typeface="Calibri" panose="020F0502020204030204" pitchFamily="34" charset="0"/>
              <a:cs typeface="Arial" panose="020B0604020202020204" pitchFamily="34" charset="0"/>
            </a:endParaRPr>
          </a:p>
          <a:p>
            <a:pPr marL="0" indent="0">
              <a:spcAft>
                <a:spcPts val="800"/>
              </a:spcAft>
              <a:buNone/>
            </a:pPr>
            <a:r>
              <a:rPr lang="pl-PL"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Rectangle 10">
            <a:extLst>
              <a:ext uri="{FF2B5EF4-FFF2-40B4-BE49-F238E27FC236}">
                <a16:creationId xmlns="" xmlns:a16="http://schemas.microsoft.com/office/drawing/2014/main" id="{EE54A6FE-D8CB-48A3-900B-053D4EBD3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7B42427A-0A1F-4A55-8705-D9179F1E0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10058680-D07C-4893-B2B7-91543F18AB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Obraz 4"/>
          <p:cNvPicPr>
            <a:picLocks noChangeAspect="1"/>
          </p:cNvPicPr>
          <p:nvPr/>
        </p:nvPicPr>
        <p:blipFill>
          <a:blip r:embed="rId2" cstate="print"/>
          <a:stretch>
            <a:fillRect/>
          </a:stretch>
        </p:blipFill>
        <p:spPr>
          <a:xfrm>
            <a:off x="6213455" y="1353827"/>
            <a:ext cx="5978545" cy="4992085"/>
          </a:xfrm>
          <a:prstGeom prst="rect">
            <a:avLst/>
          </a:prstGeom>
        </p:spPr>
      </p:pic>
    </p:spTree>
    <p:extLst>
      <p:ext uri="{BB962C8B-B14F-4D97-AF65-F5344CB8AC3E}">
        <p14:creationId xmlns="" xmlns:p14="http://schemas.microsoft.com/office/powerpoint/2010/main" val="240518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1591672645"/>
              </p:ext>
            </p:extLst>
          </p:nvPr>
        </p:nvGraphicFramePr>
        <p:xfrm>
          <a:off x="581025" y="1158241"/>
          <a:ext cx="11029950" cy="5355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88456684"/>
              </p:ext>
            </p:extLst>
          </p:nvPr>
        </p:nvGraphicFramePr>
        <p:xfrm>
          <a:off x="581025" y="1158241"/>
          <a:ext cx="11029950" cy="5355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574318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178</TotalTime>
  <Words>1423</Words>
  <Application>Microsoft Office PowerPoint</Application>
  <PresentationFormat>Niestandardowy</PresentationFormat>
  <Paragraphs>128</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Organiczny</vt:lpstr>
      <vt:lpstr>Historia Pisma</vt:lpstr>
      <vt:lpstr>Wprowadzenie</vt:lpstr>
      <vt:lpstr>Wprowadzenie</vt:lpstr>
      <vt:lpstr>ZADANIE</vt:lpstr>
      <vt:lpstr>ZADANIE</vt:lpstr>
      <vt:lpstr>ZADANIE</vt:lpstr>
      <vt:lpstr>ZADANIE</vt:lpstr>
      <vt:lpstr>proces</vt:lpstr>
      <vt:lpstr>proces</vt:lpstr>
      <vt:lpstr>Slajd 10</vt:lpstr>
      <vt:lpstr>Slajd 11</vt:lpstr>
      <vt:lpstr>Slajd 12</vt:lpstr>
      <vt:lpstr>Slajd 13</vt:lpstr>
      <vt:lpstr>Slajd 14</vt:lpstr>
      <vt:lpstr>źródła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Konrad1</cp:lastModifiedBy>
  <cp:revision>14</cp:revision>
  <dcterms:created xsi:type="dcterms:W3CDTF">2021-02-20T08:34:56Z</dcterms:created>
  <dcterms:modified xsi:type="dcterms:W3CDTF">2021-09-22T11:26:52Z</dcterms:modified>
</cp:coreProperties>
</file>